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image" Target="../media/image37.png"/><Relationship Id="rId5" Type="http://schemas.openxmlformats.org/officeDocument/2006/relationships/image" Target="../media/image38.png"/><Relationship Id="rId6" Type="http://schemas.openxmlformats.org/officeDocument/2006/relationships/image" Target="../media/image39.png"/><Relationship Id="rId7" Type="http://schemas.openxmlformats.org/officeDocument/2006/relationships/image" Target="../media/image8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png"/><Relationship Id="rId3" Type="http://schemas.openxmlformats.org/officeDocument/2006/relationships/image" Target="../media/image41.pn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png"/><Relationship Id="rId3" Type="http://schemas.openxmlformats.org/officeDocument/2006/relationships/image" Target="../media/image43.png"/><Relationship Id="rId4" Type="http://schemas.openxmlformats.org/officeDocument/2006/relationships/image" Target="../media/image44.pn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6" Type="http://schemas.openxmlformats.org/officeDocument/2006/relationships/image" Target="../media/image49.png"/><Relationship Id="rId7" Type="http://schemas.openxmlformats.org/officeDocument/2006/relationships/image" Target="../media/image50.png"/><Relationship Id="rId8" Type="http://schemas.openxmlformats.org/officeDocument/2006/relationships/image" Target="../media/image51.pn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2.png"/><Relationship Id="rId3" Type="http://schemas.openxmlformats.org/officeDocument/2006/relationships/image" Target="../media/image53.png"/><Relationship Id="rId4" Type="http://schemas.openxmlformats.org/officeDocument/2006/relationships/image" Target="../media/image54.png"/><Relationship Id="rId5" Type="http://schemas.openxmlformats.org/officeDocument/2006/relationships/image" Target="../media/image55.png"/><Relationship Id="rId6" Type="http://schemas.openxmlformats.org/officeDocument/2006/relationships/image" Target="../media/image56.png"/><Relationship Id="rId7" Type="http://schemas.openxmlformats.org/officeDocument/2006/relationships/image" Target="../media/image57.pn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Relationship Id="rId8" Type="http://schemas.openxmlformats.org/officeDocument/2006/relationships/image" Target="../media/image15.png"/><Relationship Id="rId9" Type="http://schemas.openxmlformats.org/officeDocument/2006/relationships/image" Target="../media/image16.png"/><Relationship Id="rId10" Type="http://schemas.openxmlformats.org/officeDocument/2006/relationships/image" Target="../media/image17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24.png"/><Relationship Id="rId7" Type="http://schemas.openxmlformats.org/officeDocument/2006/relationships/image" Target="../media/image25.png"/><Relationship Id="rId8" Type="http://schemas.openxmlformats.org/officeDocument/2006/relationships/image" Target="../media/image26.png"/><Relationship Id="rId9" Type="http://schemas.openxmlformats.org/officeDocument/2006/relationships/image" Target="../media/image27.png"/><Relationship Id="rId10" Type="http://schemas.openxmlformats.org/officeDocument/2006/relationships/image" Target="../media/image28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png"/><Relationship Id="rId3" Type="http://schemas.openxmlformats.org/officeDocument/2006/relationships/image" Target="../media/image30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175832" y="6608386"/>
            <a:ext cx="311785" cy="220345"/>
            <a:chOff x="5175832" y="6608386"/>
            <a:chExt cx="311785" cy="2203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175832" y="6640996"/>
              <a:ext cx="189931" cy="187595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373918" y="6608386"/>
              <a:ext cx="113456" cy="219918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4917023" y="6605578"/>
            <a:ext cx="270510" cy="222885"/>
            <a:chOff x="4917023" y="6605578"/>
            <a:chExt cx="270510" cy="222885"/>
          </a:xfrm>
        </p:grpSpPr>
        <p:sp>
          <p:nvSpPr>
            <p:cNvPr id="6" name="object 6"/>
            <p:cNvSpPr/>
            <p:nvPr/>
          </p:nvSpPr>
          <p:spPr>
            <a:xfrm>
              <a:off x="5033377" y="6605578"/>
              <a:ext cx="154305" cy="222885"/>
            </a:xfrm>
            <a:custGeom>
              <a:avLst/>
              <a:gdLst/>
              <a:ahLst/>
              <a:cxnLst/>
              <a:rect l="l" t="t" r="r" b="b"/>
              <a:pathLst>
                <a:path w="154304" h="222884">
                  <a:moveTo>
                    <a:pt x="116013" y="1"/>
                  </a:moveTo>
                  <a:lnTo>
                    <a:pt x="37792" y="1"/>
                  </a:lnTo>
                  <a:lnTo>
                    <a:pt x="12593" y="38284"/>
                  </a:lnTo>
                  <a:lnTo>
                    <a:pt x="-5" y="85960"/>
                  </a:lnTo>
                  <a:lnTo>
                    <a:pt x="-5" y="136768"/>
                  </a:lnTo>
                  <a:lnTo>
                    <a:pt x="12593" y="184445"/>
                  </a:lnTo>
                  <a:lnTo>
                    <a:pt x="37792" y="222728"/>
                  </a:lnTo>
                  <a:lnTo>
                    <a:pt x="116013" y="222728"/>
                  </a:lnTo>
                  <a:lnTo>
                    <a:pt x="141212" y="184445"/>
                  </a:lnTo>
                  <a:lnTo>
                    <a:pt x="153812" y="136768"/>
                  </a:lnTo>
                  <a:lnTo>
                    <a:pt x="153812" y="85960"/>
                  </a:lnTo>
                  <a:lnTo>
                    <a:pt x="141212" y="38284"/>
                  </a:lnTo>
                  <a:lnTo>
                    <a:pt x="116013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4917023" y="6611366"/>
              <a:ext cx="154940" cy="202565"/>
            </a:xfrm>
            <a:custGeom>
              <a:avLst/>
              <a:gdLst/>
              <a:ahLst/>
              <a:cxnLst/>
              <a:rect l="l" t="t" r="r" b="b"/>
              <a:pathLst>
                <a:path w="154939" h="202565">
                  <a:moveTo>
                    <a:pt x="120256" y="1"/>
                  </a:moveTo>
                  <a:lnTo>
                    <a:pt x="34368" y="1"/>
                  </a:lnTo>
                  <a:lnTo>
                    <a:pt x="11452" y="34816"/>
                  </a:lnTo>
                  <a:lnTo>
                    <a:pt x="-5" y="78175"/>
                  </a:lnTo>
                  <a:lnTo>
                    <a:pt x="-5" y="124381"/>
                  </a:lnTo>
                  <a:lnTo>
                    <a:pt x="11452" y="167739"/>
                  </a:lnTo>
                  <a:lnTo>
                    <a:pt x="34368" y="202554"/>
                  </a:lnTo>
                  <a:lnTo>
                    <a:pt x="120256" y="202554"/>
                  </a:lnTo>
                  <a:lnTo>
                    <a:pt x="143172" y="167739"/>
                  </a:lnTo>
                  <a:lnTo>
                    <a:pt x="154630" y="124381"/>
                  </a:lnTo>
                  <a:lnTo>
                    <a:pt x="154630" y="78175"/>
                  </a:lnTo>
                  <a:lnTo>
                    <a:pt x="143172" y="34816"/>
                  </a:lnTo>
                  <a:lnTo>
                    <a:pt x="120256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/>
          <p:nvPr/>
        </p:nvSpPr>
        <p:spPr>
          <a:xfrm>
            <a:off x="5434146" y="6571923"/>
            <a:ext cx="314325" cy="265430"/>
          </a:xfrm>
          <a:custGeom>
            <a:avLst/>
            <a:gdLst/>
            <a:ahLst/>
            <a:cxnLst/>
            <a:rect l="l" t="t" r="r" b="b"/>
            <a:pathLst>
              <a:path w="314325" h="265429">
                <a:moveTo>
                  <a:pt x="266929" y="1"/>
                </a:moveTo>
                <a:lnTo>
                  <a:pt x="46896" y="3"/>
                </a:lnTo>
                <a:lnTo>
                  <a:pt x="20839" y="37028"/>
                </a:lnTo>
                <a:lnTo>
                  <a:pt x="5205" y="82687"/>
                </a:lnTo>
                <a:lnTo>
                  <a:pt x="-5" y="132664"/>
                </a:lnTo>
                <a:lnTo>
                  <a:pt x="5205" y="182642"/>
                </a:lnTo>
                <a:lnTo>
                  <a:pt x="20839" y="228301"/>
                </a:lnTo>
                <a:lnTo>
                  <a:pt x="46896" y="265326"/>
                </a:lnTo>
                <a:lnTo>
                  <a:pt x="266929" y="265325"/>
                </a:lnTo>
                <a:lnTo>
                  <a:pt x="292986" y="228300"/>
                </a:lnTo>
                <a:lnTo>
                  <a:pt x="308620" y="182640"/>
                </a:lnTo>
                <a:lnTo>
                  <a:pt x="313832" y="132663"/>
                </a:lnTo>
                <a:lnTo>
                  <a:pt x="308620" y="82686"/>
                </a:lnTo>
                <a:lnTo>
                  <a:pt x="292986" y="37026"/>
                </a:lnTo>
                <a:lnTo>
                  <a:pt x="266929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623386" y="6571925"/>
            <a:ext cx="340360" cy="265430"/>
          </a:xfrm>
          <a:custGeom>
            <a:avLst/>
            <a:gdLst/>
            <a:ahLst/>
            <a:cxnLst/>
            <a:rect l="l" t="t" r="r" b="b"/>
            <a:pathLst>
              <a:path w="340360" h="265429">
                <a:moveTo>
                  <a:pt x="293449" y="1"/>
                </a:moveTo>
                <a:lnTo>
                  <a:pt x="46898" y="1"/>
                </a:lnTo>
                <a:lnTo>
                  <a:pt x="20840" y="37026"/>
                </a:lnTo>
                <a:lnTo>
                  <a:pt x="5206" y="82686"/>
                </a:lnTo>
                <a:lnTo>
                  <a:pt x="-4" y="132663"/>
                </a:lnTo>
                <a:lnTo>
                  <a:pt x="5206" y="182639"/>
                </a:lnTo>
                <a:lnTo>
                  <a:pt x="20840" y="228299"/>
                </a:lnTo>
                <a:lnTo>
                  <a:pt x="46898" y="265324"/>
                </a:lnTo>
                <a:lnTo>
                  <a:pt x="293449" y="265324"/>
                </a:lnTo>
                <a:lnTo>
                  <a:pt x="319506" y="228299"/>
                </a:lnTo>
                <a:lnTo>
                  <a:pt x="335140" y="182639"/>
                </a:lnTo>
                <a:lnTo>
                  <a:pt x="340352" y="132663"/>
                </a:lnTo>
                <a:lnTo>
                  <a:pt x="335140" y="82686"/>
                </a:lnTo>
                <a:lnTo>
                  <a:pt x="319506" y="37026"/>
                </a:lnTo>
                <a:lnTo>
                  <a:pt x="293449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5722948" y="6640996"/>
            <a:ext cx="1081405" cy="187960"/>
          </a:xfrm>
          <a:custGeom>
            <a:avLst/>
            <a:gdLst/>
            <a:ahLst/>
            <a:cxnLst/>
            <a:rect l="l" t="t" r="r" b="b"/>
            <a:pathLst>
              <a:path w="1081404" h="187959">
                <a:moveTo>
                  <a:pt x="1047799" y="1"/>
                </a:moveTo>
                <a:lnTo>
                  <a:pt x="33155" y="1"/>
                </a:lnTo>
                <a:lnTo>
                  <a:pt x="8284" y="41749"/>
                </a:lnTo>
                <a:lnTo>
                  <a:pt x="-6" y="93799"/>
                </a:lnTo>
                <a:lnTo>
                  <a:pt x="8284" y="145848"/>
                </a:lnTo>
                <a:lnTo>
                  <a:pt x="33155" y="187596"/>
                </a:lnTo>
                <a:lnTo>
                  <a:pt x="1047799" y="187596"/>
                </a:lnTo>
                <a:lnTo>
                  <a:pt x="1072671" y="145848"/>
                </a:lnTo>
                <a:lnTo>
                  <a:pt x="1080961" y="93799"/>
                </a:lnTo>
                <a:lnTo>
                  <a:pt x="1072671" y="41749"/>
                </a:lnTo>
                <a:lnTo>
                  <a:pt x="1047799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5663253" y="6415322"/>
            <a:ext cx="1174115" cy="187960"/>
          </a:xfrm>
          <a:custGeom>
            <a:avLst/>
            <a:gdLst/>
            <a:ahLst/>
            <a:cxnLst/>
            <a:rect l="l" t="t" r="r" b="b"/>
            <a:pathLst>
              <a:path w="1174115" h="187959">
                <a:moveTo>
                  <a:pt x="1140903" y="2"/>
                </a:moveTo>
                <a:lnTo>
                  <a:pt x="33155" y="2"/>
                </a:lnTo>
                <a:lnTo>
                  <a:pt x="8284" y="41750"/>
                </a:lnTo>
                <a:lnTo>
                  <a:pt x="-6" y="93800"/>
                </a:lnTo>
                <a:lnTo>
                  <a:pt x="8284" y="145850"/>
                </a:lnTo>
                <a:lnTo>
                  <a:pt x="33155" y="187598"/>
                </a:lnTo>
                <a:lnTo>
                  <a:pt x="1140903" y="187598"/>
                </a:lnTo>
                <a:lnTo>
                  <a:pt x="1165774" y="145850"/>
                </a:lnTo>
                <a:lnTo>
                  <a:pt x="1174065" y="93800"/>
                </a:lnTo>
                <a:lnTo>
                  <a:pt x="1165774" y="41750"/>
                </a:lnTo>
                <a:lnTo>
                  <a:pt x="1140903" y="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54747" y="6608388"/>
            <a:ext cx="118133" cy="219917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133952" y="6608386"/>
            <a:ext cx="116425" cy="219918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448817" y="6575197"/>
            <a:ext cx="174274" cy="242691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267729" y="5817543"/>
            <a:ext cx="190668" cy="222728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374392" y="5264457"/>
            <a:ext cx="190467" cy="222730"/>
          </a:xfrm>
          <a:prstGeom prst="rect">
            <a:avLst/>
          </a:prstGeom>
        </p:spPr>
      </p:pic>
      <p:sp>
        <p:nvSpPr>
          <p:cNvPr id="17" name="object 17"/>
          <p:cNvSpPr/>
          <p:nvPr/>
        </p:nvSpPr>
        <p:spPr>
          <a:xfrm>
            <a:off x="881146" y="6861964"/>
            <a:ext cx="4102735" cy="187960"/>
          </a:xfrm>
          <a:custGeom>
            <a:avLst/>
            <a:gdLst/>
            <a:ahLst/>
            <a:cxnLst/>
            <a:rect l="l" t="t" r="r" b="b"/>
            <a:pathLst>
              <a:path w="4102735" h="187959">
                <a:moveTo>
                  <a:pt x="4069442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5"/>
                </a:lnTo>
                <a:lnTo>
                  <a:pt x="4069442" y="187595"/>
                </a:lnTo>
                <a:lnTo>
                  <a:pt x="4094314" y="145848"/>
                </a:lnTo>
                <a:lnTo>
                  <a:pt x="4102605" y="93798"/>
                </a:lnTo>
                <a:lnTo>
                  <a:pt x="4094314" y="41748"/>
                </a:lnTo>
                <a:lnTo>
                  <a:pt x="4069442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3709744" y="6640996"/>
            <a:ext cx="833119" cy="187960"/>
          </a:xfrm>
          <a:custGeom>
            <a:avLst/>
            <a:gdLst/>
            <a:ahLst/>
            <a:cxnLst/>
            <a:rect l="l" t="t" r="r" b="b"/>
            <a:pathLst>
              <a:path w="833120" h="187959">
                <a:moveTo>
                  <a:pt x="799858" y="1"/>
                </a:moveTo>
                <a:lnTo>
                  <a:pt x="33158" y="1"/>
                </a:lnTo>
                <a:lnTo>
                  <a:pt x="8286" y="41749"/>
                </a:lnTo>
                <a:lnTo>
                  <a:pt x="-3" y="93799"/>
                </a:lnTo>
                <a:lnTo>
                  <a:pt x="8286" y="145848"/>
                </a:lnTo>
                <a:lnTo>
                  <a:pt x="33158" y="187596"/>
                </a:lnTo>
                <a:lnTo>
                  <a:pt x="799858" y="187596"/>
                </a:lnTo>
                <a:lnTo>
                  <a:pt x="824730" y="145848"/>
                </a:lnTo>
                <a:lnTo>
                  <a:pt x="833021" y="93799"/>
                </a:lnTo>
                <a:lnTo>
                  <a:pt x="824730" y="41749"/>
                </a:lnTo>
                <a:lnTo>
                  <a:pt x="799858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2481400" y="6640996"/>
            <a:ext cx="869950" cy="187960"/>
          </a:xfrm>
          <a:custGeom>
            <a:avLst/>
            <a:gdLst/>
            <a:ahLst/>
            <a:cxnLst/>
            <a:rect l="l" t="t" r="r" b="b"/>
            <a:pathLst>
              <a:path w="869950" h="187959">
                <a:moveTo>
                  <a:pt x="836380" y="1"/>
                </a:moveTo>
                <a:lnTo>
                  <a:pt x="33160" y="1"/>
                </a:lnTo>
                <a:lnTo>
                  <a:pt x="8288" y="41749"/>
                </a:lnTo>
                <a:lnTo>
                  <a:pt x="-2" y="93799"/>
                </a:lnTo>
                <a:lnTo>
                  <a:pt x="8288" y="145848"/>
                </a:lnTo>
                <a:lnTo>
                  <a:pt x="33160" y="187596"/>
                </a:lnTo>
                <a:lnTo>
                  <a:pt x="836380" y="187596"/>
                </a:lnTo>
                <a:lnTo>
                  <a:pt x="861252" y="145848"/>
                </a:lnTo>
                <a:lnTo>
                  <a:pt x="869542" y="93799"/>
                </a:lnTo>
                <a:lnTo>
                  <a:pt x="861252" y="41749"/>
                </a:lnTo>
                <a:lnTo>
                  <a:pt x="836380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881231" y="6640917"/>
            <a:ext cx="1243330" cy="187960"/>
          </a:xfrm>
          <a:custGeom>
            <a:avLst/>
            <a:gdLst/>
            <a:ahLst/>
            <a:cxnLst/>
            <a:rect l="l" t="t" r="r" b="b"/>
            <a:pathLst>
              <a:path w="1243330" h="187959">
                <a:moveTo>
                  <a:pt x="1210134" y="1"/>
                </a:moveTo>
                <a:lnTo>
                  <a:pt x="33162" y="1"/>
                </a:lnTo>
                <a:lnTo>
                  <a:pt x="8290" y="41749"/>
                </a:lnTo>
                <a:lnTo>
                  <a:pt x="0" y="93799"/>
                </a:lnTo>
                <a:lnTo>
                  <a:pt x="8290" y="145848"/>
                </a:lnTo>
                <a:lnTo>
                  <a:pt x="33162" y="187596"/>
                </a:lnTo>
                <a:lnTo>
                  <a:pt x="1210134" y="187596"/>
                </a:lnTo>
                <a:lnTo>
                  <a:pt x="1235006" y="145848"/>
                </a:lnTo>
                <a:lnTo>
                  <a:pt x="1243296" y="93799"/>
                </a:lnTo>
                <a:lnTo>
                  <a:pt x="1235006" y="41749"/>
                </a:lnTo>
                <a:lnTo>
                  <a:pt x="1210134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3568580" y="6571629"/>
            <a:ext cx="165100" cy="263525"/>
          </a:xfrm>
          <a:custGeom>
            <a:avLst/>
            <a:gdLst/>
            <a:ahLst/>
            <a:cxnLst/>
            <a:rect l="l" t="t" r="r" b="b"/>
            <a:pathLst>
              <a:path w="165100" h="263525">
                <a:moveTo>
                  <a:pt x="118126" y="1"/>
                </a:moveTo>
                <a:lnTo>
                  <a:pt x="46576" y="1"/>
                </a:lnTo>
                <a:lnTo>
                  <a:pt x="20698" y="36771"/>
                </a:lnTo>
                <a:lnTo>
                  <a:pt x="5172" y="82117"/>
                </a:lnTo>
                <a:lnTo>
                  <a:pt x="-3" y="131749"/>
                </a:lnTo>
                <a:lnTo>
                  <a:pt x="5172" y="181382"/>
                </a:lnTo>
                <a:lnTo>
                  <a:pt x="20698" y="226727"/>
                </a:lnTo>
                <a:lnTo>
                  <a:pt x="46576" y="263497"/>
                </a:lnTo>
                <a:lnTo>
                  <a:pt x="118126" y="263497"/>
                </a:lnTo>
                <a:lnTo>
                  <a:pt x="144004" y="226727"/>
                </a:lnTo>
                <a:lnTo>
                  <a:pt x="159531" y="181382"/>
                </a:lnTo>
                <a:lnTo>
                  <a:pt x="164706" y="131749"/>
                </a:lnTo>
                <a:lnTo>
                  <a:pt x="159531" y="82117"/>
                </a:lnTo>
                <a:lnTo>
                  <a:pt x="144004" y="36771"/>
                </a:lnTo>
                <a:lnTo>
                  <a:pt x="118126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3334430" y="6571629"/>
            <a:ext cx="165100" cy="263525"/>
          </a:xfrm>
          <a:custGeom>
            <a:avLst/>
            <a:gdLst/>
            <a:ahLst/>
            <a:cxnLst/>
            <a:rect l="l" t="t" r="r" b="b"/>
            <a:pathLst>
              <a:path w="165100" h="263525">
                <a:moveTo>
                  <a:pt x="118127" y="1"/>
                </a:moveTo>
                <a:lnTo>
                  <a:pt x="46576" y="1"/>
                </a:lnTo>
                <a:lnTo>
                  <a:pt x="20699" y="36771"/>
                </a:lnTo>
                <a:lnTo>
                  <a:pt x="5172" y="82117"/>
                </a:lnTo>
                <a:lnTo>
                  <a:pt x="-3" y="131749"/>
                </a:lnTo>
                <a:lnTo>
                  <a:pt x="5172" y="181382"/>
                </a:lnTo>
                <a:lnTo>
                  <a:pt x="20699" y="226727"/>
                </a:lnTo>
                <a:lnTo>
                  <a:pt x="46576" y="263497"/>
                </a:lnTo>
                <a:lnTo>
                  <a:pt x="118127" y="263497"/>
                </a:lnTo>
                <a:lnTo>
                  <a:pt x="144005" y="226727"/>
                </a:lnTo>
                <a:lnTo>
                  <a:pt x="159531" y="181382"/>
                </a:lnTo>
                <a:lnTo>
                  <a:pt x="164707" y="131749"/>
                </a:lnTo>
                <a:lnTo>
                  <a:pt x="159531" y="82117"/>
                </a:lnTo>
                <a:lnTo>
                  <a:pt x="144005" y="36771"/>
                </a:lnTo>
                <a:lnTo>
                  <a:pt x="118127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2215958" y="6571923"/>
            <a:ext cx="290830" cy="265430"/>
          </a:xfrm>
          <a:custGeom>
            <a:avLst/>
            <a:gdLst/>
            <a:ahLst/>
            <a:cxnLst/>
            <a:rect l="l" t="t" r="r" b="b"/>
            <a:pathLst>
              <a:path w="290830" h="265429">
                <a:moveTo>
                  <a:pt x="243843" y="1"/>
                </a:moveTo>
                <a:lnTo>
                  <a:pt x="46901" y="3"/>
                </a:lnTo>
                <a:lnTo>
                  <a:pt x="20843" y="37028"/>
                </a:lnTo>
                <a:lnTo>
                  <a:pt x="5209" y="82687"/>
                </a:lnTo>
                <a:lnTo>
                  <a:pt x="-1" y="132664"/>
                </a:lnTo>
                <a:lnTo>
                  <a:pt x="5209" y="182642"/>
                </a:lnTo>
                <a:lnTo>
                  <a:pt x="20843" y="228301"/>
                </a:lnTo>
                <a:lnTo>
                  <a:pt x="46901" y="265326"/>
                </a:lnTo>
                <a:lnTo>
                  <a:pt x="243843" y="265325"/>
                </a:lnTo>
                <a:lnTo>
                  <a:pt x="269901" y="228300"/>
                </a:lnTo>
                <a:lnTo>
                  <a:pt x="285535" y="182640"/>
                </a:lnTo>
                <a:lnTo>
                  <a:pt x="290747" y="132663"/>
                </a:lnTo>
                <a:lnTo>
                  <a:pt x="285535" y="82686"/>
                </a:lnTo>
                <a:lnTo>
                  <a:pt x="269901" y="37026"/>
                </a:lnTo>
                <a:lnTo>
                  <a:pt x="243843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881231" y="6074056"/>
            <a:ext cx="4434205" cy="187960"/>
          </a:xfrm>
          <a:custGeom>
            <a:avLst/>
            <a:gdLst/>
            <a:ahLst/>
            <a:cxnLst/>
            <a:rect l="l" t="t" r="r" b="b"/>
            <a:pathLst>
              <a:path w="4434205" h="187960">
                <a:moveTo>
                  <a:pt x="4400483" y="1"/>
                </a:moveTo>
                <a:lnTo>
                  <a:pt x="33162" y="1"/>
                </a:lnTo>
                <a:lnTo>
                  <a:pt x="8290" y="41749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5"/>
                </a:lnTo>
                <a:lnTo>
                  <a:pt x="4400483" y="187595"/>
                </a:lnTo>
                <a:lnTo>
                  <a:pt x="4425355" y="145848"/>
                </a:lnTo>
                <a:lnTo>
                  <a:pt x="4433645" y="93798"/>
                </a:lnTo>
                <a:lnTo>
                  <a:pt x="4425355" y="41749"/>
                </a:lnTo>
                <a:lnTo>
                  <a:pt x="4400483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6425474" y="5853088"/>
            <a:ext cx="420370" cy="187960"/>
          </a:xfrm>
          <a:custGeom>
            <a:avLst/>
            <a:gdLst/>
            <a:ahLst/>
            <a:cxnLst/>
            <a:rect l="l" t="t" r="r" b="b"/>
            <a:pathLst>
              <a:path w="420370" h="187960">
                <a:moveTo>
                  <a:pt x="386740" y="4"/>
                </a:moveTo>
                <a:lnTo>
                  <a:pt x="33164" y="4"/>
                </a:lnTo>
                <a:lnTo>
                  <a:pt x="8293" y="41752"/>
                </a:lnTo>
                <a:lnTo>
                  <a:pt x="2" y="93801"/>
                </a:lnTo>
                <a:lnTo>
                  <a:pt x="8293" y="145851"/>
                </a:lnTo>
                <a:lnTo>
                  <a:pt x="33164" y="187599"/>
                </a:lnTo>
                <a:lnTo>
                  <a:pt x="386740" y="187599"/>
                </a:lnTo>
                <a:lnTo>
                  <a:pt x="411613" y="145851"/>
                </a:lnTo>
                <a:lnTo>
                  <a:pt x="419903" y="93801"/>
                </a:lnTo>
                <a:lnTo>
                  <a:pt x="411613" y="41752"/>
                </a:lnTo>
                <a:lnTo>
                  <a:pt x="386740" y="4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3586300" y="5853088"/>
            <a:ext cx="2319655" cy="187960"/>
          </a:xfrm>
          <a:custGeom>
            <a:avLst/>
            <a:gdLst/>
            <a:ahLst/>
            <a:cxnLst/>
            <a:rect l="l" t="t" r="r" b="b"/>
            <a:pathLst>
              <a:path w="2319654" h="187960">
                <a:moveTo>
                  <a:pt x="2285871" y="4"/>
                </a:moveTo>
                <a:lnTo>
                  <a:pt x="33163" y="4"/>
                </a:lnTo>
                <a:lnTo>
                  <a:pt x="8291" y="41752"/>
                </a:lnTo>
                <a:lnTo>
                  <a:pt x="1" y="93801"/>
                </a:lnTo>
                <a:lnTo>
                  <a:pt x="8291" y="145851"/>
                </a:lnTo>
                <a:lnTo>
                  <a:pt x="33163" y="187599"/>
                </a:lnTo>
                <a:lnTo>
                  <a:pt x="2285871" y="187599"/>
                </a:lnTo>
                <a:lnTo>
                  <a:pt x="2310743" y="145851"/>
                </a:lnTo>
                <a:lnTo>
                  <a:pt x="2319034" y="93801"/>
                </a:lnTo>
                <a:lnTo>
                  <a:pt x="2310743" y="41752"/>
                </a:lnTo>
                <a:lnTo>
                  <a:pt x="2285871" y="4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881212" y="5853051"/>
            <a:ext cx="2346960" cy="187960"/>
          </a:xfrm>
          <a:custGeom>
            <a:avLst/>
            <a:gdLst/>
            <a:ahLst/>
            <a:cxnLst/>
            <a:rect l="l" t="t" r="r" b="b"/>
            <a:pathLst>
              <a:path w="2346960" h="187960">
                <a:moveTo>
                  <a:pt x="2313227" y="4"/>
                </a:moveTo>
                <a:lnTo>
                  <a:pt x="33163" y="4"/>
                </a:lnTo>
                <a:lnTo>
                  <a:pt x="8290" y="41752"/>
                </a:lnTo>
                <a:lnTo>
                  <a:pt x="0" y="93801"/>
                </a:lnTo>
                <a:lnTo>
                  <a:pt x="8290" y="145850"/>
                </a:lnTo>
                <a:lnTo>
                  <a:pt x="33163" y="187597"/>
                </a:lnTo>
                <a:lnTo>
                  <a:pt x="2313227" y="187597"/>
                </a:lnTo>
                <a:lnTo>
                  <a:pt x="2338098" y="145850"/>
                </a:lnTo>
                <a:lnTo>
                  <a:pt x="2346389" y="93801"/>
                </a:lnTo>
                <a:lnTo>
                  <a:pt x="2338098" y="41752"/>
                </a:lnTo>
                <a:lnTo>
                  <a:pt x="2313227" y="4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8" name="object 28"/>
          <p:cNvGrpSpPr/>
          <p:nvPr/>
        </p:nvGrpSpPr>
        <p:grpSpPr>
          <a:xfrm>
            <a:off x="5913389" y="5783889"/>
            <a:ext cx="528955" cy="265430"/>
            <a:chOff x="5913389" y="5783889"/>
            <a:chExt cx="528955" cy="265430"/>
          </a:xfrm>
        </p:grpSpPr>
        <p:sp>
          <p:nvSpPr>
            <p:cNvPr id="29" name="object 29"/>
            <p:cNvSpPr/>
            <p:nvPr/>
          </p:nvSpPr>
          <p:spPr>
            <a:xfrm>
              <a:off x="5913389" y="5817542"/>
              <a:ext cx="327025" cy="222885"/>
            </a:xfrm>
            <a:custGeom>
              <a:avLst/>
              <a:gdLst/>
              <a:ahLst/>
              <a:cxnLst/>
              <a:rect l="l" t="t" r="r" b="b"/>
              <a:pathLst>
                <a:path w="327025" h="222885">
                  <a:moveTo>
                    <a:pt x="289002" y="4"/>
                  </a:moveTo>
                  <a:lnTo>
                    <a:pt x="37323" y="2815"/>
                  </a:lnTo>
                  <a:lnTo>
                    <a:pt x="12442" y="40614"/>
                  </a:lnTo>
                  <a:lnTo>
                    <a:pt x="2" y="87689"/>
                  </a:lnTo>
                  <a:lnTo>
                    <a:pt x="2" y="137856"/>
                  </a:lnTo>
                  <a:lnTo>
                    <a:pt x="12442" y="184931"/>
                  </a:lnTo>
                  <a:lnTo>
                    <a:pt x="37323" y="222731"/>
                  </a:lnTo>
                  <a:lnTo>
                    <a:pt x="289002" y="222731"/>
                  </a:lnTo>
                  <a:lnTo>
                    <a:pt x="314201" y="184448"/>
                  </a:lnTo>
                  <a:lnTo>
                    <a:pt x="326800" y="136772"/>
                  </a:lnTo>
                  <a:lnTo>
                    <a:pt x="326800" y="85964"/>
                  </a:lnTo>
                  <a:lnTo>
                    <a:pt x="314201" y="38287"/>
                  </a:lnTo>
                  <a:lnTo>
                    <a:pt x="289002" y="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5989532" y="5783889"/>
              <a:ext cx="452755" cy="265430"/>
            </a:xfrm>
            <a:custGeom>
              <a:avLst/>
              <a:gdLst/>
              <a:ahLst/>
              <a:cxnLst/>
              <a:rect l="l" t="t" r="r" b="b"/>
              <a:pathLst>
                <a:path w="452754" h="265429">
                  <a:moveTo>
                    <a:pt x="405454" y="5"/>
                  </a:moveTo>
                  <a:lnTo>
                    <a:pt x="46905" y="5"/>
                  </a:lnTo>
                  <a:lnTo>
                    <a:pt x="20848" y="37029"/>
                  </a:lnTo>
                  <a:lnTo>
                    <a:pt x="5213" y="82689"/>
                  </a:lnTo>
                  <a:lnTo>
                    <a:pt x="2" y="132665"/>
                  </a:lnTo>
                  <a:lnTo>
                    <a:pt x="5213" y="182642"/>
                  </a:lnTo>
                  <a:lnTo>
                    <a:pt x="20848" y="228302"/>
                  </a:lnTo>
                  <a:lnTo>
                    <a:pt x="46905" y="265326"/>
                  </a:lnTo>
                  <a:lnTo>
                    <a:pt x="405454" y="265326"/>
                  </a:lnTo>
                  <a:lnTo>
                    <a:pt x="431511" y="228302"/>
                  </a:lnTo>
                  <a:lnTo>
                    <a:pt x="447146" y="182642"/>
                  </a:lnTo>
                  <a:lnTo>
                    <a:pt x="452357" y="132665"/>
                  </a:lnTo>
                  <a:lnTo>
                    <a:pt x="447146" y="82689"/>
                  </a:lnTo>
                  <a:lnTo>
                    <a:pt x="431511" y="37029"/>
                  </a:lnTo>
                  <a:lnTo>
                    <a:pt x="405454" y="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1" name="object 31"/>
          <p:cNvSpPr/>
          <p:nvPr/>
        </p:nvSpPr>
        <p:spPr>
          <a:xfrm>
            <a:off x="3196392" y="5783889"/>
            <a:ext cx="420370" cy="265430"/>
          </a:xfrm>
          <a:custGeom>
            <a:avLst/>
            <a:gdLst/>
            <a:ahLst/>
            <a:cxnLst/>
            <a:rect l="l" t="t" r="r" b="b"/>
            <a:pathLst>
              <a:path w="420370" h="265429">
                <a:moveTo>
                  <a:pt x="373009" y="5"/>
                </a:moveTo>
                <a:lnTo>
                  <a:pt x="46904" y="5"/>
                </a:lnTo>
                <a:lnTo>
                  <a:pt x="20846" y="37029"/>
                </a:lnTo>
                <a:lnTo>
                  <a:pt x="5212" y="82689"/>
                </a:lnTo>
                <a:lnTo>
                  <a:pt x="1" y="132665"/>
                </a:lnTo>
                <a:lnTo>
                  <a:pt x="5212" y="182642"/>
                </a:lnTo>
                <a:lnTo>
                  <a:pt x="20846" y="228302"/>
                </a:lnTo>
                <a:lnTo>
                  <a:pt x="46904" y="265326"/>
                </a:lnTo>
                <a:lnTo>
                  <a:pt x="373009" y="265326"/>
                </a:lnTo>
                <a:lnTo>
                  <a:pt x="399067" y="228302"/>
                </a:lnTo>
                <a:lnTo>
                  <a:pt x="414702" y="182642"/>
                </a:lnTo>
                <a:lnTo>
                  <a:pt x="419913" y="132665"/>
                </a:lnTo>
                <a:lnTo>
                  <a:pt x="414702" y="82689"/>
                </a:lnTo>
                <a:lnTo>
                  <a:pt x="399067" y="37029"/>
                </a:lnTo>
                <a:lnTo>
                  <a:pt x="373009" y="5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2" name="object 32"/>
          <p:cNvSpPr/>
          <p:nvPr/>
        </p:nvSpPr>
        <p:spPr>
          <a:xfrm>
            <a:off x="1730019" y="5575731"/>
            <a:ext cx="5112385" cy="187960"/>
          </a:xfrm>
          <a:custGeom>
            <a:avLst/>
            <a:gdLst/>
            <a:ahLst/>
            <a:cxnLst/>
            <a:rect l="l" t="t" r="r" b="b"/>
            <a:pathLst>
              <a:path w="5112384" h="187960">
                <a:moveTo>
                  <a:pt x="4398797" y="93789"/>
                </a:moveTo>
                <a:lnTo>
                  <a:pt x="4390504" y="41744"/>
                </a:lnTo>
                <a:lnTo>
                  <a:pt x="4365625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789"/>
                </a:lnTo>
                <a:lnTo>
                  <a:pt x="8293" y="145846"/>
                </a:lnTo>
                <a:lnTo>
                  <a:pt x="33172" y="187591"/>
                </a:lnTo>
                <a:lnTo>
                  <a:pt x="4365625" y="187591"/>
                </a:lnTo>
                <a:lnTo>
                  <a:pt x="4390504" y="145846"/>
                </a:lnTo>
                <a:lnTo>
                  <a:pt x="4398797" y="93789"/>
                </a:lnTo>
                <a:close/>
              </a:path>
              <a:path w="5112384" h="187960">
                <a:moveTo>
                  <a:pt x="5111801" y="93802"/>
                </a:moveTo>
                <a:lnTo>
                  <a:pt x="5103507" y="41744"/>
                </a:lnTo>
                <a:lnTo>
                  <a:pt x="5078641" y="0"/>
                </a:lnTo>
                <a:lnTo>
                  <a:pt x="4464456" y="0"/>
                </a:lnTo>
                <a:lnTo>
                  <a:pt x="4439590" y="41744"/>
                </a:lnTo>
                <a:lnTo>
                  <a:pt x="4431296" y="93802"/>
                </a:lnTo>
                <a:lnTo>
                  <a:pt x="4439590" y="145846"/>
                </a:lnTo>
                <a:lnTo>
                  <a:pt x="4464456" y="187591"/>
                </a:lnTo>
                <a:lnTo>
                  <a:pt x="5078641" y="187591"/>
                </a:lnTo>
                <a:lnTo>
                  <a:pt x="5103507" y="145846"/>
                </a:lnTo>
                <a:lnTo>
                  <a:pt x="5111801" y="9380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3" name="object 33"/>
          <p:cNvGrpSpPr/>
          <p:nvPr/>
        </p:nvGrpSpPr>
        <p:grpSpPr>
          <a:xfrm>
            <a:off x="881170" y="5506393"/>
            <a:ext cx="865505" cy="265430"/>
            <a:chOff x="881170" y="5506393"/>
            <a:chExt cx="865505" cy="265430"/>
          </a:xfrm>
        </p:grpSpPr>
        <p:sp>
          <p:nvSpPr>
            <p:cNvPr id="34" name="object 34"/>
            <p:cNvSpPr/>
            <p:nvPr/>
          </p:nvSpPr>
          <p:spPr>
            <a:xfrm>
              <a:off x="881170" y="5575665"/>
              <a:ext cx="327660" cy="187960"/>
            </a:xfrm>
            <a:custGeom>
              <a:avLst/>
              <a:gdLst/>
              <a:ahLst/>
              <a:cxnLst/>
              <a:rect l="l" t="t" r="r" b="b"/>
              <a:pathLst>
                <a:path w="327659" h="187960">
                  <a:moveTo>
                    <a:pt x="294215" y="1"/>
                  </a:moveTo>
                  <a:lnTo>
                    <a:pt x="33162" y="1"/>
                  </a:lnTo>
                  <a:lnTo>
                    <a:pt x="8290" y="41748"/>
                  </a:lnTo>
                  <a:lnTo>
                    <a:pt x="0" y="93798"/>
                  </a:lnTo>
                  <a:lnTo>
                    <a:pt x="8290" y="145848"/>
                  </a:lnTo>
                  <a:lnTo>
                    <a:pt x="33162" y="187595"/>
                  </a:lnTo>
                  <a:lnTo>
                    <a:pt x="294215" y="187595"/>
                  </a:lnTo>
                  <a:lnTo>
                    <a:pt x="319087" y="145848"/>
                  </a:lnTo>
                  <a:lnTo>
                    <a:pt x="327377" y="93798"/>
                  </a:lnTo>
                  <a:lnTo>
                    <a:pt x="319087" y="41748"/>
                  </a:lnTo>
                  <a:lnTo>
                    <a:pt x="294215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1218200" y="5540047"/>
              <a:ext cx="327025" cy="222885"/>
            </a:xfrm>
            <a:custGeom>
              <a:avLst/>
              <a:gdLst/>
              <a:ahLst/>
              <a:cxnLst/>
              <a:rect l="l" t="t" r="r" b="b"/>
              <a:pathLst>
                <a:path w="327025" h="222885">
                  <a:moveTo>
                    <a:pt x="288998" y="1"/>
                  </a:moveTo>
                  <a:lnTo>
                    <a:pt x="37320" y="2812"/>
                  </a:lnTo>
                  <a:lnTo>
                    <a:pt x="12439" y="40611"/>
                  </a:lnTo>
                  <a:lnTo>
                    <a:pt x="0" y="87687"/>
                  </a:lnTo>
                  <a:lnTo>
                    <a:pt x="0" y="137854"/>
                  </a:lnTo>
                  <a:lnTo>
                    <a:pt x="12439" y="184929"/>
                  </a:lnTo>
                  <a:lnTo>
                    <a:pt x="37320" y="222728"/>
                  </a:lnTo>
                  <a:lnTo>
                    <a:pt x="288998" y="222728"/>
                  </a:lnTo>
                  <a:lnTo>
                    <a:pt x="314197" y="184446"/>
                  </a:lnTo>
                  <a:lnTo>
                    <a:pt x="326797" y="136769"/>
                  </a:lnTo>
                  <a:lnTo>
                    <a:pt x="326797" y="85961"/>
                  </a:lnTo>
                  <a:lnTo>
                    <a:pt x="314197" y="38284"/>
                  </a:lnTo>
                  <a:lnTo>
                    <a:pt x="288998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1294344" y="5506393"/>
              <a:ext cx="452120" cy="265430"/>
            </a:xfrm>
            <a:custGeom>
              <a:avLst/>
              <a:gdLst/>
              <a:ahLst/>
              <a:cxnLst/>
              <a:rect l="l" t="t" r="r" b="b"/>
              <a:pathLst>
                <a:path w="452119" h="265429">
                  <a:moveTo>
                    <a:pt x="405195" y="1"/>
                  </a:moveTo>
                  <a:lnTo>
                    <a:pt x="46902" y="1"/>
                  </a:lnTo>
                  <a:lnTo>
                    <a:pt x="20845" y="37026"/>
                  </a:lnTo>
                  <a:lnTo>
                    <a:pt x="5210" y="82686"/>
                  </a:lnTo>
                  <a:lnTo>
                    <a:pt x="0" y="132663"/>
                  </a:lnTo>
                  <a:lnTo>
                    <a:pt x="5210" y="182640"/>
                  </a:lnTo>
                  <a:lnTo>
                    <a:pt x="20845" y="228299"/>
                  </a:lnTo>
                  <a:lnTo>
                    <a:pt x="46902" y="265324"/>
                  </a:lnTo>
                  <a:lnTo>
                    <a:pt x="405195" y="265324"/>
                  </a:lnTo>
                  <a:lnTo>
                    <a:pt x="431252" y="228299"/>
                  </a:lnTo>
                  <a:lnTo>
                    <a:pt x="446887" y="182640"/>
                  </a:lnTo>
                  <a:lnTo>
                    <a:pt x="452098" y="132663"/>
                  </a:lnTo>
                  <a:lnTo>
                    <a:pt x="446887" y="82686"/>
                  </a:lnTo>
                  <a:lnTo>
                    <a:pt x="431252" y="37026"/>
                  </a:lnTo>
                  <a:lnTo>
                    <a:pt x="405195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7" name="object 37"/>
          <p:cNvSpPr/>
          <p:nvPr/>
        </p:nvSpPr>
        <p:spPr>
          <a:xfrm>
            <a:off x="4692724" y="5299876"/>
            <a:ext cx="1943735" cy="187960"/>
          </a:xfrm>
          <a:custGeom>
            <a:avLst/>
            <a:gdLst/>
            <a:ahLst/>
            <a:cxnLst/>
            <a:rect l="l" t="t" r="r" b="b"/>
            <a:pathLst>
              <a:path w="1943734" h="187960">
                <a:moveTo>
                  <a:pt x="1910441" y="3"/>
                </a:moveTo>
                <a:lnTo>
                  <a:pt x="33157" y="3"/>
                </a:lnTo>
                <a:lnTo>
                  <a:pt x="8286" y="41751"/>
                </a:lnTo>
                <a:lnTo>
                  <a:pt x="-4" y="93801"/>
                </a:lnTo>
                <a:lnTo>
                  <a:pt x="8286" y="145850"/>
                </a:lnTo>
                <a:lnTo>
                  <a:pt x="33157" y="187598"/>
                </a:lnTo>
                <a:lnTo>
                  <a:pt x="1910441" y="187598"/>
                </a:lnTo>
                <a:lnTo>
                  <a:pt x="1935313" y="145850"/>
                </a:lnTo>
                <a:lnTo>
                  <a:pt x="1943603" y="93801"/>
                </a:lnTo>
                <a:lnTo>
                  <a:pt x="1935313" y="41751"/>
                </a:lnTo>
                <a:lnTo>
                  <a:pt x="1910441" y="3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8" name="object 38"/>
          <p:cNvGrpSpPr/>
          <p:nvPr/>
        </p:nvGrpSpPr>
        <p:grpSpPr>
          <a:xfrm>
            <a:off x="881237" y="5074269"/>
            <a:ext cx="5974080" cy="422275"/>
            <a:chOff x="881237" y="5074269"/>
            <a:chExt cx="5974080" cy="422275"/>
          </a:xfrm>
        </p:grpSpPr>
        <p:sp>
          <p:nvSpPr>
            <p:cNvPr id="39" name="object 39"/>
            <p:cNvSpPr/>
            <p:nvPr/>
          </p:nvSpPr>
          <p:spPr>
            <a:xfrm>
              <a:off x="1510547" y="5299864"/>
              <a:ext cx="2823210" cy="187960"/>
            </a:xfrm>
            <a:custGeom>
              <a:avLst/>
              <a:gdLst/>
              <a:ahLst/>
              <a:cxnLst/>
              <a:rect l="l" t="t" r="r" b="b"/>
              <a:pathLst>
                <a:path w="2823210" h="187960">
                  <a:moveTo>
                    <a:pt x="2789458" y="3"/>
                  </a:moveTo>
                  <a:lnTo>
                    <a:pt x="33162" y="3"/>
                  </a:lnTo>
                  <a:lnTo>
                    <a:pt x="8290" y="41750"/>
                  </a:lnTo>
                  <a:lnTo>
                    <a:pt x="0" y="93800"/>
                  </a:lnTo>
                  <a:lnTo>
                    <a:pt x="8290" y="145850"/>
                  </a:lnTo>
                  <a:lnTo>
                    <a:pt x="33162" y="187597"/>
                  </a:lnTo>
                  <a:lnTo>
                    <a:pt x="2789458" y="187597"/>
                  </a:lnTo>
                  <a:lnTo>
                    <a:pt x="2814329" y="145850"/>
                  </a:lnTo>
                  <a:lnTo>
                    <a:pt x="2822620" y="93800"/>
                  </a:lnTo>
                  <a:lnTo>
                    <a:pt x="2814329" y="41750"/>
                  </a:lnTo>
                  <a:lnTo>
                    <a:pt x="2789458" y="3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4303165" y="5230804"/>
              <a:ext cx="419734" cy="265430"/>
            </a:xfrm>
            <a:custGeom>
              <a:avLst/>
              <a:gdLst/>
              <a:ahLst/>
              <a:cxnLst/>
              <a:rect l="l" t="t" r="r" b="b"/>
              <a:pathLst>
                <a:path w="419735" h="265429">
                  <a:moveTo>
                    <a:pt x="372433" y="3"/>
                  </a:moveTo>
                  <a:lnTo>
                    <a:pt x="46899" y="3"/>
                  </a:lnTo>
                  <a:lnTo>
                    <a:pt x="20841" y="37028"/>
                  </a:lnTo>
                  <a:lnTo>
                    <a:pt x="5207" y="82688"/>
                  </a:lnTo>
                  <a:lnTo>
                    <a:pt x="-3" y="132665"/>
                  </a:lnTo>
                  <a:lnTo>
                    <a:pt x="5207" y="182642"/>
                  </a:lnTo>
                  <a:lnTo>
                    <a:pt x="20841" y="228301"/>
                  </a:lnTo>
                  <a:lnTo>
                    <a:pt x="46899" y="265326"/>
                  </a:lnTo>
                  <a:lnTo>
                    <a:pt x="372433" y="265326"/>
                  </a:lnTo>
                  <a:lnTo>
                    <a:pt x="398491" y="228301"/>
                  </a:lnTo>
                  <a:lnTo>
                    <a:pt x="414125" y="182642"/>
                  </a:lnTo>
                  <a:lnTo>
                    <a:pt x="419336" y="132665"/>
                  </a:lnTo>
                  <a:lnTo>
                    <a:pt x="414125" y="82688"/>
                  </a:lnTo>
                  <a:lnTo>
                    <a:pt x="398491" y="37028"/>
                  </a:lnTo>
                  <a:lnTo>
                    <a:pt x="372433" y="3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881227" y="5074272"/>
              <a:ext cx="5974080" cy="413384"/>
            </a:xfrm>
            <a:custGeom>
              <a:avLst/>
              <a:gdLst/>
              <a:ahLst/>
              <a:cxnLst/>
              <a:rect l="l" t="t" r="r" b="b"/>
              <a:pathLst>
                <a:path w="5974080" h="413385">
                  <a:moveTo>
                    <a:pt x="631990" y="319392"/>
                  </a:moveTo>
                  <a:lnTo>
                    <a:pt x="623697" y="267347"/>
                  </a:lnTo>
                  <a:lnTo>
                    <a:pt x="598817" y="225602"/>
                  </a:lnTo>
                  <a:lnTo>
                    <a:pt x="33159" y="225602"/>
                  </a:lnTo>
                  <a:lnTo>
                    <a:pt x="8293" y="267347"/>
                  </a:lnTo>
                  <a:lnTo>
                    <a:pt x="0" y="319392"/>
                  </a:lnTo>
                  <a:lnTo>
                    <a:pt x="8293" y="371449"/>
                  </a:lnTo>
                  <a:lnTo>
                    <a:pt x="33159" y="413194"/>
                  </a:lnTo>
                  <a:lnTo>
                    <a:pt x="598817" y="413194"/>
                  </a:lnTo>
                  <a:lnTo>
                    <a:pt x="623697" y="371449"/>
                  </a:lnTo>
                  <a:lnTo>
                    <a:pt x="631990" y="319392"/>
                  </a:lnTo>
                  <a:close/>
                </a:path>
                <a:path w="5974080" h="413385">
                  <a:moveTo>
                    <a:pt x="5973838" y="93802"/>
                  </a:moveTo>
                  <a:lnTo>
                    <a:pt x="5965545" y="41744"/>
                  </a:lnTo>
                  <a:lnTo>
                    <a:pt x="5940679" y="0"/>
                  </a:lnTo>
                  <a:lnTo>
                    <a:pt x="610730" y="0"/>
                  </a:lnTo>
                  <a:lnTo>
                    <a:pt x="585851" y="41744"/>
                  </a:lnTo>
                  <a:lnTo>
                    <a:pt x="577557" y="93802"/>
                  </a:lnTo>
                  <a:lnTo>
                    <a:pt x="585851" y="145846"/>
                  </a:lnTo>
                  <a:lnTo>
                    <a:pt x="610730" y="187604"/>
                  </a:lnTo>
                  <a:lnTo>
                    <a:pt x="5940679" y="187604"/>
                  </a:lnTo>
                  <a:lnTo>
                    <a:pt x="5965545" y="145846"/>
                  </a:lnTo>
                  <a:lnTo>
                    <a:pt x="5973838" y="9380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2" name="object 42"/>
          <p:cNvSpPr/>
          <p:nvPr/>
        </p:nvSpPr>
        <p:spPr>
          <a:xfrm>
            <a:off x="881087" y="2591409"/>
            <a:ext cx="5873115" cy="358775"/>
          </a:xfrm>
          <a:custGeom>
            <a:avLst/>
            <a:gdLst/>
            <a:ahLst/>
            <a:cxnLst/>
            <a:rect l="l" t="t" r="r" b="b"/>
            <a:pathLst>
              <a:path w="5873115" h="358775">
                <a:moveTo>
                  <a:pt x="5872848" y="93802"/>
                </a:moveTo>
                <a:lnTo>
                  <a:pt x="5864555" y="41744"/>
                </a:lnTo>
                <a:lnTo>
                  <a:pt x="5839688" y="0"/>
                </a:lnTo>
                <a:lnTo>
                  <a:pt x="33159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28105" y="179120"/>
                </a:lnTo>
                <a:lnTo>
                  <a:pt x="8293" y="212382"/>
                </a:lnTo>
                <a:lnTo>
                  <a:pt x="0" y="264439"/>
                </a:lnTo>
                <a:lnTo>
                  <a:pt x="8293" y="316484"/>
                </a:lnTo>
                <a:lnTo>
                  <a:pt x="33159" y="358241"/>
                </a:lnTo>
                <a:lnTo>
                  <a:pt x="517664" y="358241"/>
                </a:lnTo>
                <a:lnTo>
                  <a:pt x="542544" y="316484"/>
                </a:lnTo>
                <a:lnTo>
                  <a:pt x="550837" y="264439"/>
                </a:lnTo>
                <a:lnTo>
                  <a:pt x="542544" y="212382"/>
                </a:lnTo>
                <a:lnTo>
                  <a:pt x="527773" y="187604"/>
                </a:lnTo>
                <a:lnTo>
                  <a:pt x="5839688" y="187604"/>
                </a:lnTo>
                <a:lnTo>
                  <a:pt x="5864555" y="145846"/>
                </a:lnTo>
                <a:lnTo>
                  <a:pt x="5872848" y="9380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881227" y="2079510"/>
            <a:ext cx="5655945" cy="358775"/>
          </a:xfrm>
          <a:custGeom>
            <a:avLst/>
            <a:gdLst/>
            <a:ahLst/>
            <a:cxnLst/>
            <a:rect l="l" t="t" r="r" b="b"/>
            <a:pathLst>
              <a:path w="5655945" h="358775">
                <a:moveTo>
                  <a:pt x="5655742" y="93802"/>
                </a:moveTo>
                <a:lnTo>
                  <a:pt x="5647448" y="41744"/>
                </a:lnTo>
                <a:lnTo>
                  <a:pt x="5622582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28105" y="179120"/>
                </a:lnTo>
                <a:lnTo>
                  <a:pt x="8293" y="212382"/>
                </a:lnTo>
                <a:lnTo>
                  <a:pt x="0" y="264439"/>
                </a:lnTo>
                <a:lnTo>
                  <a:pt x="8293" y="316484"/>
                </a:lnTo>
                <a:lnTo>
                  <a:pt x="33172" y="358241"/>
                </a:lnTo>
                <a:lnTo>
                  <a:pt x="5582272" y="358241"/>
                </a:lnTo>
                <a:lnTo>
                  <a:pt x="5607151" y="316484"/>
                </a:lnTo>
                <a:lnTo>
                  <a:pt x="5615444" y="264439"/>
                </a:lnTo>
                <a:lnTo>
                  <a:pt x="5607151" y="212382"/>
                </a:lnTo>
                <a:lnTo>
                  <a:pt x="5592381" y="187604"/>
                </a:lnTo>
                <a:lnTo>
                  <a:pt x="5622582" y="187604"/>
                </a:lnTo>
                <a:lnTo>
                  <a:pt x="5647448" y="145846"/>
                </a:lnTo>
                <a:lnTo>
                  <a:pt x="5655742" y="9380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3562937" y="1569021"/>
            <a:ext cx="3076575" cy="187960"/>
          </a:xfrm>
          <a:custGeom>
            <a:avLst/>
            <a:gdLst/>
            <a:ahLst/>
            <a:cxnLst/>
            <a:rect l="l" t="t" r="r" b="b"/>
            <a:pathLst>
              <a:path w="3076575" h="187960">
                <a:moveTo>
                  <a:pt x="3042923" y="0"/>
                </a:moveTo>
                <a:lnTo>
                  <a:pt x="33163" y="0"/>
                </a:lnTo>
                <a:lnTo>
                  <a:pt x="8290" y="41746"/>
                </a:lnTo>
                <a:lnTo>
                  <a:pt x="0" y="93795"/>
                </a:lnTo>
                <a:lnTo>
                  <a:pt x="8290" y="145843"/>
                </a:lnTo>
                <a:lnTo>
                  <a:pt x="33163" y="187589"/>
                </a:lnTo>
                <a:lnTo>
                  <a:pt x="3042923" y="187589"/>
                </a:lnTo>
                <a:lnTo>
                  <a:pt x="3067795" y="145843"/>
                </a:lnTo>
                <a:lnTo>
                  <a:pt x="3076086" y="93795"/>
                </a:lnTo>
                <a:lnTo>
                  <a:pt x="3067795" y="41746"/>
                </a:lnTo>
                <a:lnTo>
                  <a:pt x="3042923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881227" y="1398383"/>
            <a:ext cx="5916295" cy="358775"/>
          </a:xfrm>
          <a:custGeom>
            <a:avLst/>
            <a:gdLst/>
            <a:ahLst/>
            <a:cxnLst/>
            <a:rect l="l" t="t" r="r" b="b"/>
            <a:pathLst>
              <a:path w="5916295" h="358775">
                <a:moveTo>
                  <a:pt x="862025" y="264439"/>
                </a:moveTo>
                <a:lnTo>
                  <a:pt x="853732" y="212382"/>
                </a:lnTo>
                <a:lnTo>
                  <a:pt x="828865" y="170637"/>
                </a:lnTo>
                <a:lnTo>
                  <a:pt x="33159" y="170637"/>
                </a:lnTo>
                <a:lnTo>
                  <a:pt x="8293" y="212382"/>
                </a:lnTo>
                <a:lnTo>
                  <a:pt x="0" y="264439"/>
                </a:lnTo>
                <a:lnTo>
                  <a:pt x="8293" y="316484"/>
                </a:lnTo>
                <a:lnTo>
                  <a:pt x="33159" y="358228"/>
                </a:lnTo>
                <a:lnTo>
                  <a:pt x="828865" y="358228"/>
                </a:lnTo>
                <a:lnTo>
                  <a:pt x="853732" y="316484"/>
                </a:lnTo>
                <a:lnTo>
                  <a:pt x="862025" y="264439"/>
                </a:lnTo>
                <a:close/>
              </a:path>
              <a:path w="5916295" h="358775">
                <a:moveTo>
                  <a:pt x="5916028" y="93802"/>
                </a:moveTo>
                <a:lnTo>
                  <a:pt x="5907735" y="41757"/>
                </a:lnTo>
                <a:lnTo>
                  <a:pt x="5882868" y="0"/>
                </a:lnTo>
                <a:lnTo>
                  <a:pt x="852932" y="0"/>
                </a:lnTo>
                <a:lnTo>
                  <a:pt x="828065" y="41757"/>
                </a:lnTo>
                <a:lnTo>
                  <a:pt x="819772" y="93802"/>
                </a:lnTo>
                <a:lnTo>
                  <a:pt x="828065" y="145846"/>
                </a:lnTo>
                <a:lnTo>
                  <a:pt x="852932" y="187604"/>
                </a:lnTo>
                <a:lnTo>
                  <a:pt x="5882868" y="187604"/>
                </a:lnTo>
                <a:lnTo>
                  <a:pt x="5907735" y="145846"/>
                </a:lnTo>
                <a:lnTo>
                  <a:pt x="5916028" y="9380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6" name="object 46"/>
          <p:cNvGrpSpPr/>
          <p:nvPr/>
        </p:nvGrpSpPr>
        <p:grpSpPr>
          <a:xfrm>
            <a:off x="780287" y="850391"/>
            <a:ext cx="6096000" cy="474345"/>
            <a:chOff x="780287" y="850391"/>
            <a:chExt cx="6096000" cy="474345"/>
          </a:xfrm>
        </p:grpSpPr>
        <p:pic>
          <p:nvPicPr>
            <p:cNvPr id="47" name="object 4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780287" y="850391"/>
              <a:ext cx="4262628" cy="473963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896111" y="1210055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9" name="object 49"/>
          <p:cNvSpPr txBox="1"/>
          <p:nvPr/>
        </p:nvSpPr>
        <p:spPr>
          <a:xfrm>
            <a:off x="901559" y="900176"/>
            <a:ext cx="5966460" cy="272923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Section</a:t>
            </a:r>
            <a:r>
              <a:rPr dirty="0" sz="1600" spc="-10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3-3 </a:t>
            </a:r>
            <a:r>
              <a:rPr dirty="0" sz="1600" spc="-5">
                <a:solidFill>
                  <a:srgbClr val="2F5496"/>
                </a:solidFill>
                <a:latin typeface="Calibri Light"/>
                <a:cs typeface="Calibri Light"/>
              </a:rPr>
              <a:t>:</a:t>
            </a:r>
            <a:r>
              <a:rPr dirty="0" sz="1600" spc="-10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Relative</a:t>
            </a:r>
            <a:r>
              <a:rPr dirty="0" sz="1600" spc="-20">
                <a:solidFill>
                  <a:srgbClr val="2F5496"/>
                </a:solidFill>
                <a:latin typeface="Calibri Light"/>
                <a:cs typeface="Calibri Light"/>
              </a:rPr>
              <a:t> Minimums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 and</a:t>
            </a:r>
            <a:r>
              <a:rPr dirty="0" sz="1600" spc="-35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20">
                <a:solidFill>
                  <a:srgbClr val="2F5496"/>
                </a:solidFill>
                <a:latin typeface="Calibri Light"/>
                <a:cs typeface="Calibri Light"/>
              </a:rPr>
              <a:t>Maximums</a:t>
            </a:r>
            <a:endParaRPr sz="1600">
              <a:latin typeface="Calibri Light"/>
              <a:cs typeface="Calibri Light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550">
              <a:latin typeface="Calibri Light"/>
              <a:cs typeface="Calibri Light"/>
            </a:endParaRPr>
          </a:p>
          <a:p>
            <a:pPr marL="12700" marR="95885">
              <a:lnSpc>
                <a:spcPct val="1018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extend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more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two </a:t>
            </a:r>
            <a:r>
              <a:rPr dirty="0" sz="1100" spc="-5">
                <a:latin typeface="Calibri"/>
                <a:cs typeface="Calibri"/>
              </a:rPr>
              <a:t>variables.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trying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maximums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functions.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 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topic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Calibri"/>
              <a:cs typeface="Calibri"/>
            </a:endParaRPr>
          </a:p>
          <a:p>
            <a:pPr marL="12700" marR="356870">
              <a:lnSpc>
                <a:spcPct val="1018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identifying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relative</a:t>
            </a:r>
            <a:r>
              <a:rPr dirty="0" sz="1100">
                <a:latin typeface="Calibri"/>
                <a:cs typeface="Calibri"/>
              </a:rPr>
              <a:t> minimums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relative maximums.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well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word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refer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maximums.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18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definition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identical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one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 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working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sake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completeness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definition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maximums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two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 b="1">
                <a:latin typeface="Calibri"/>
                <a:cs typeface="Calibri"/>
              </a:rPr>
              <a:t>Definition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917447" y="3630161"/>
            <a:ext cx="5937885" cy="1282065"/>
          </a:xfrm>
          <a:prstGeom prst="rect">
            <a:avLst/>
          </a:prstGeom>
          <a:solidFill>
            <a:srgbClr val="CCFFFF"/>
          </a:solidFill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297180" indent="-229870">
              <a:lnSpc>
                <a:spcPts val="1875"/>
              </a:lnSpc>
              <a:buFont typeface="Calibri"/>
              <a:buAutoNum type="arabicPeriod"/>
              <a:tabLst>
                <a:tab pos="297815" algn="l"/>
              </a:tabLst>
            </a:pPr>
            <a:r>
              <a:rPr dirty="0" baseline="2525" sz="1650">
                <a:latin typeface="Calibri"/>
                <a:cs typeface="Calibri"/>
              </a:rPr>
              <a:t>A </a:t>
            </a:r>
            <a:r>
              <a:rPr dirty="0" baseline="2525" sz="1650" spc="-7">
                <a:latin typeface="Calibri"/>
                <a:cs typeface="Calibri"/>
              </a:rPr>
              <a:t>function</a:t>
            </a:r>
            <a:r>
              <a:rPr dirty="0" baseline="2525" sz="1650" spc="300">
                <a:latin typeface="Calibri"/>
                <a:cs typeface="Calibri"/>
              </a:rPr>
              <a:t> </a:t>
            </a:r>
            <a:r>
              <a:rPr dirty="0" baseline="4273" sz="1950" i="1">
                <a:latin typeface="Times New Roman"/>
                <a:cs typeface="Times New Roman"/>
              </a:rPr>
              <a:t>f</a:t>
            </a:r>
            <a:r>
              <a:rPr dirty="0" baseline="4273" sz="1950" spc="165" i="1">
                <a:latin typeface="Times New Roman"/>
                <a:cs typeface="Times New Roman"/>
              </a:rPr>
              <a:t> </a:t>
            </a:r>
            <a:r>
              <a:rPr dirty="0" sz="1700" spc="-140">
                <a:latin typeface="Symbol"/>
                <a:cs typeface="Symbol"/>
              </a:rPr>
              <a:t></a:t>
            </a:r>
            <a:r>
              <a:rPr dirty="0" sz="1700" spc="-250">
                <a:latin typeface="Times New Roman"/>
                <a:cs typeface="Times New Roman"/>
              </a:rPr>
              <a:t> </a:t>
            </a:r>
            <a:r>
              <a:rPr dirty="0" baseline="4273" sz="1950" spc="7" i="1">
                <a:latin typeface="Times New Roman"/>
                <a:cs typeface="Times New Roman"/>
              </a:rPr>
              <a:t>x</a:t>
            </a:r>
            <a:r>
              <a:rPr dirty="0" baseline="4273" sz="1950" spc="7">
                <a:latin typeface="Times New Roman"/>
                <a:cs typeface="Times New Roman"/>
              </a:rPr>
              <a:t>,</a:t>
            </a:r>
            <a:r>
              <a:rPr dirty="0" baseline="4273" sz="1950" spc="-60">
                <a:latin typeface="Times New Roman"/>
                <a:cs typeface="Times New Roman"/>
              </a:rPr>
              <a:t> </a:t>
            </a:r>
            <a:r>
              <a:rPr dirty="0" baseline="4273" sz="1950" i="1">
                <a:latin typeface="Times New Roman"/>
                <a:cs typeface="Times New Roman"/>
              </a:rPr>
              <a:t>y</a:t>
            </a:r>
            <a:r>
              <a:rPr dirty="0" baseline="4273" sz="1950" spc="-300" i="1">
                <a:latin typeface="Times New Roman"/>
                <a:cs typeface="Times New Roman"/>
              </a:rPr>
              <a:t> </a:t>
            </a:r>
            <a:r>
              <a:rPr dirty="0" sz="1700" spc="-140">
                <a:latin typeface="Symbol"/>
                <a:cs typeface="Symbol"/>
              </a:rPr>
              <a:t></a:t>
            </a:r>
            <a:r>
              <a:rPr dirty="0" sz="1700" spc="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has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a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 b="1">
                <a:latin typeface="Calibri"/>
                <a:cs typeface="Calibri"/>
              </a:rPr>
              <a:t>relative</a:t>
            </a:r>
            <a:r>
              <a:rPr dirty="0" baseline="2525" sz="1650" spc="-15" b="1">
                <a:latin typeface="Calibri"/>
                <a:cs typeface="Calibri"/>
              </a:rPr>
              <a:t> </a:t>
            </a:r>
            <a:r>
              <a:rPr dirty="0" baseline="2525" sz="1650" spc="-7" b="1">
                <a:latin typeface="Calibri"/>
                <a:cs typeface="Calibri"/>
              </a:rPr>
              <a:t>minimum</a:t>
            </a:r>
            <a:r>
              <a:rPr dirty="0" baseline="2525" sz="1650" b="1">
                <a:latin typeface="Calibri"/>
                <a:cs typeface="Calibri"/>
              </a:rPr>
              <a:t> </a:t>
            </a:r>
            <a:r>
              <a:rPr dirty="0" baseline="2525" sz="1650" spc="-15">
                <a:latin typeface="Calibri"/>
                <a:cs typeface="Calibri"/>
              </a:rPr>
              <a:t>at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-7">
                <a:latin typeface="Calibri"/>
                <a:cs typeface="Calibri"/>
              </a:rPr>
              <a:t> point</a:t>
            </a:r>
            <a:r>
              <a:rPr dirty="0" baseline="2525" sz="1650" spc="225">
                <a:latin typeface="Calibri"/>
                <a:cs typeface="Calibri"/>
              </a:rPr>
              <a:t> </a:t>
            </a:r>
            <a:r>
              <a:rPr dirty="0" sz="1700" spc="-40">
                <a:latin typeface="Symbol"/>
                <a:cs typeface="Symbol"/>
              </a:rPr>
              <a:t></a:t>
            </a:r>
            <a:r>
              <a:rPr dirty="0" baseline="4273" sz="1950" spc="-60" i="1">
                <a:latin typeface="Times New Roman"/>
                <a:cs typeface="Times New Roman"/>
              </a:rPr>
              <a:t>a</a:t>
            </a:r>
            <a:r>
              <a:rPr dirty="0" baseline="4273" sz="1950" spc="-60">
                <a:latin typeface="Times New Roman"/>
                <a:cs typeface="Times New Roman"/>
              </a:rPr>
              <a:t>,</a:t>
            </a:r>
            <a:r>
              <a:rPr dirty="0" baseline="4273" sz="1950" spc="-60" i="1">
                <a:latin typeface="Times New Roman"/>
                <a:cs typeface="Times New Roman"/>
              </a:rPr>
              <a:t>b</a:t>
            </a:r>
            <a:r>
              <a:rPr dirty="0" sz="1700" spc="-40">
                <a:latin typeface="Symbol"/>
                <a:cs typeface="Symbol"/>
              </a:rPr>
              <a:t></a:t>
            </a:r>
            <a:r>
              <a:rPr dirty="0" sz="1700" spc="-2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if</a:t>
            </a:r>
            <a:r>
              <a:rPr dirty="0" baseline="2525" sz="1650" spc="600">
                <a:latin typeface="Calibri"/>
                <a:cs typeface="Calibri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f</a:t>
            </a:r>
            <a:r>
              <a:rPr dirty="0" baseline="4273" sz="1950" spc="104" i="1">
                <a:latin typeface="Times New Roman"/>
                <a:cs typeface="Times New Roman"/>
              </a:rPr>
              <a:t> </a:t>
            </a:r>
            <a:r>
              <a:rPr dirty="0" sz="1700" spc="-180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x</a:t>
            </a:r>
            <a:r>
              <a:rPr dirty="0" baseline="4273" sz="1950" spc="-60">
                <a:latin typeface="Times New Roman"/>
                <a:cs typeface="Times New Roman"/>
              </a:rPr>
              <a:t>,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97" i="1">
                <a:latin typeface="Times New Roman"/>
                <a:cs typeface="Times New Roman"/>
              </a:rPr>
              <a:t>y</a:t>
            </a:r>
            <a:r>
              <a:rPr dirty="0" sz="1700" spc="-65">
                <a:latin typeface="Symbol"/>
                <a:cs typeface="Symbol"/>
              </a:rPr>
              <a:t></a:t>
            </a:r>
            <a:r>
              <a:rPr dirty="0" sz="1700" spc="-180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Symbol"/>
                <a:cs typeface="Symbol"/>
              </a:rPr>
              <a:t></a:t>
            </a:r>
            <a:r>
              <a:rPr dirty="0" baseline="4273" sz="1950" spc="254">
                <a:latin typeface="Times New Roman"/>
                <a:cs typeface="Times New Roman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f</a:t>
            </a:r>
            <a:r>
              <a:rPr dirty="0" baseline="4273" sz="1950" spc="104" i="1">
                <a:latin typeface="Times New Roman"/>
                <a:cs typeface="Times New Roman"/>
              </a:rPr>
              <a:t> </a:t>
            </a:r>
            <a:r>
              <a:rPr dirty="0" sz="1700" spc="-45">
                <a:latin typeface="Symbol"/>
                <a:cs typeface="Symbol"/>
              </a:rPr>
              <a:t></a:t>
            </a:r>
            <a:r>
              <a:rPr dirty="0" baseline="4273" sz="1950" spc="-67" i="1">
                <a:latin typeface="Times New Roman"/>
                <a:cs typeface="Times New Roman"/>
              </a:rPr>
              <a:t>a</a:t>
            </a:r>
            <a:r>
              <a:rPr dirty="0" baseline="4273" sz="1950" spc="-67">
                <a:latin typeface="Times New Roman"/>
                <a:cs typeface="Times New Roman"/>
              </a:rPr>
              <a:t>,</a:t>
            </a:r>
            <a:r>
              <a:rPr dirty="0" baseline="4273" sz="1950" spc="-67" i="1">
                <a:latin typeface="Times New Roman"/>
                <a:cs typeface="Times New Roman"/>
              </a:rPr>
              <a:t>b</a:t>
            </a:r>
            <a:r>
              <a:rPr dirty="0" sz="1700" spc="-45">
                <a:latin typeface="Symbol"/>
                <a:cs typeface="Symbol"/>
              </a:rPr>
              <a:t></a:t>
            </a:r>
            <a:r>
              <a:rPr dirty="0" sz="1700" spc="4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for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all</a:t>
            </a:r>
            <a:endParaRPr baseline="2525" sz="1650">
              <a:latin typeface="Calibri"/>
              <a:cs typeface="Calibri"/>
            </a:endParaRPr>
          </a:p>
          <a:p>
            <a:pPr marL="296545">
              <a:lnSpc>
                <a:spcPct val="100000"/>
              </a:lnSpc>
              <a:spcBef>
                <a:spcPts val="130"/>
              </a:spcBef>
            </a:pPr>
            <a:r>
              <a:rPr dirty="0" baseline="2525" sz="1650" spc="-7">
                <a:latin typeface="Calibri"/>
                <a:cs typeface="Calibri"/>
              </a:rPr>
              <a:t>p</a:t>
            </a:r>
            <a:r>
              <a:rPr dirty="0" baseline="2525" sz="1650" spc="7">
                <a:latin typeface="Calibri"/>
                <a:cs typeface="Calibri"/>
              </a:rPr>
              <a:t>o</a:t>
            </a:r>
            <a:r>
              <a:rPr dirty="0" baseline="2525" sz="1650" spc="-7">
                <a:latin typeface="Calibri"/>
                <a:cs typeface="Calibri"/>
              </a:rPr>
              <a:t>in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 spc="195">
                <a:latin typeface="Calibri"/>
                <a:cs typeface="Calibri"/>
              </a:rPr>
              <a:t>s</a:t>
            </a:r>
            <a:r>
              <a:rPr dirty="0" sz="1700" spc="-195">
                <a:latin typeface="Symbol"/>
                <a:cs typeface="Symbol"/>
              </a:rPr>
              <a:t></a:t>
            </a:r>
            <a:r>
              <a:rPr dirty="0" sz="1700" spc="-275">
                <a:latin typeface="Times New Roman"/>
                <a:cs typeface="Times New Roman"/>
              </a:rPr>
              <a:t> </a:t>
            </a:r>
            <a:r>
              <a:rPr dirty="0" baseline="4273" sz="1950" spc="-97" i="1">
                <a:latin typeface="Times New Roman"/>
                <a:cs typeface="Times New Roman"/>
              </a:rPr>
              <a:t>x</a:t>
            </a:r>
            <a:r>
              <a:rPr dirty="0" baseline="4273" sz="1950" spc="-60">
                <a:latin typeface="Times New Roman"/>
                <a:cs typeface="Times New Roman"/>
              </a:rPr>
              <a:t>,</a:t>
            </a:r>
            <a:r>
              <a:rPr dirty="0" baseline="4273" sz="1950" spc="-112">
                <a:latin typeface="Times New Roman"/>
                <a:cs typeface="Times New Roman"/>
              </a:rPr>
              <a:t> </a:t>
            </a:r>
            <a:r>
              <a:rPr dirty="0" baseline="4273" sz="1950" spc="-112" i="1">
                <a:latin typeface="Times New Roman"/>
                <a:cs typeface="Times New Roman"/>
              </a:rPr>
              <a:t>y</a:t>
            </a:r>
            <a:r>
              <a:rPr dirty="0" baseline="4273" sz="1950" spc="-330" i="1">
                <a:latin typeface="Times New Roman"/>
                <a:cs typeface="Times New Roman"/>
              </a:rPr>
              <a:t> </a:t>
            </a:r>
            <a:r>
              <a:rPr dirty="0" sz="1700" spc="-195">
                <a:latin typeface="Symbol"/>
                <a:cs typeface="Symbol"/>
              </a:rPr>
              <a:t></a:t>
            </a:r>
            <a:r>
              <a:rPr dirty="0" sz="1700" spc="-3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</a:t>
            </a:r>
            <a:r>
              <a:rPr dirty="0" baseline="2525" sz="1650">
                <a:latin typeface="Calibri"/>
                <a:cs typeface="Calibri"/>
              </a:rPr>
              <a:t>n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s</a:t>
            </a:r>
            <a:r>
              <a:rPr dirty="0" baseline="2525" sz="1650" spc="-15">
                <a:latin typeface="Calibri"/>
                <a:cs typeface="Calibri"/>
              </a:rPr>
              <a:t>o</a:t>
            </a:r>
            <a:r>
              <a:rPr dirty="0" baseline="2525" sz="1650" spc="7">
                <a:latin typeface="Calibri"/>
                <a:cs typeface="Calibri"/>
              </a:rPr>
              <a:t>m</a:t>
            </a:r>
            <a:r>
              <a:rPr dirty="0" baseline="2525" sz="1650">
                <a:latin typeface="Calibri"/>
                <a:cs typeface="Calibri"/>
              </a:rPr>
              <a:t>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22">
                <a:latin typeface="Calibri"/>
                <a:cs typeface="Calibri"/>
              </a:rPr>
              <a:t>r</a:t>
            </a:r>
            <a:r>
              <a:rPr dirty="0" baseline="2525" sz="1650">
                <a:latin typeface="Calibri"/>
                <a:cs typeface="Calibri"/>
              </a:rPr>
              <a:t>e</a:t>
            </a:r>
            <a:r>
              <a:rPr dirty="0" baseline="2525" sz="1650" spc="-7">
                <a:latin typeface="Calibri"/>
                <a:cs typeface="Calibri"/>
              </a:rPr>
              <a:t>gi</a:t>
            </a:r>
            <a:r>
              <a:rPr dirty="0" baseline="2525" sz="1650" spc="7">
                <a:latin typeface="Calibri"/>
                <a:cs typeface="Calibri"/>
              </a:rPr>
              <a:t>o</a:t>
            </a:r>
            <a:r>
              <a:rPr dirty="0" baseline="2525" sz="1650">
                <a:latin typeface="Calibri"/>
                <a:cs typeface="Calibri"/>
              </a:rPr>
              <a:t>n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</a:t>
            </a:r>
            <a:r>
              <a:rPr dirty="0" baseline="2525" sz="1650" spc="-22">
                <a:latin typeface="Calibri"/>
                <a:cs typeface="Calibri"/>
              </a:rPr>
              <a:t>r</a:t>
            </a:r>
            <a:r>
              <a:rPr dirty="0" baseline="2525" sz="1650" spc="7">
                <a:latin typeface="Calibri"/>
                <a:cs typeface="Calibri"/>
              </a:rPr>
              <a:t>o</a:t>
            </a:r>
            <a:r>
              <a:rPr dirty="0" baseline="2525" sz="1650" spc="-30">
                <a:latin typeface="Calibri"/>
                <a:cs typeface="Calibri"/>
              </a:rPr>
              <a:t>u</a:t>
            </a:r>
            <a:r>
              <a:rPr dirty="0" baseline="2525" sz="1650" spc="-7">
                <a:latin typeface="Calibri"/>
                <a:cs typeface="Calibri"/>
              </a:rPr>
              <a:t>n</a:t>
            </a:r>
            <a:r>
              <a:rPr dirty="0" baseline="2525" sz="1650">
                <a:latin typeface="Calibri"/>
                <a:cs typeface="Calibri"/>
              </a:rPr>
              <a:t>d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157">
                <a:latin typeface="Calibri"/>
                <a:cs typeface="Calibri"/>
              </a:rPr>
              <a:t> </a:t>
            </a:r>
            <a:r>
              <a:rPr dirty="0" sz="1700" spc="-80">
                <a:latin typeface="Symbol"/>
                <a:cs typeface="Symbol"/>
              </a:rPr>
              <a:t></a:t>
            </a:r>
            <a:r>
              <a:rPr dirty="0" baseline="4273" sz="1950" spc="-67" i="1">
                <a:latin typeface="Times New Roman"/>
                <a:cs typeface="Times New Roman"/>
              </a:rPr>
              <a:t>a</a:t>
            </a:r>
            <a:r>
              <a:rPr dirty="0" baseline="4273" sz="1950" spc="120">
                <a:latin typeface="Times New Roman"/>
                <a:cs typeface="Times New Roman"/>
              </a:rPr>
              <a:t>,</a:t>
            </a:r>
            <a:r>
              <a:rPr dirty="0" baseline="4273" sz="1950" spc="30" i="1">
                <a:latin typeface="Times New Roman"/>
                <a:cs typeface="Times New Roman"/>
              </a:rPr>
              <a:t>b</a:t>
            </a:r>
            <a:r>
              <a:rPr dirty="0" sz="1700" spc="-35">
                <a:latin typeface="Symbol"/>
                <a:cs typeface="Symbol"/>
              </a:rPr>
              <a:t></a:t>
            </a:r>
            <a:r>
              <a:rPr dirty="0" baseline="2525" sz="1650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  <a:p>
            <a:pPr marL="296545" marR="360680" indent="-228600">
              <a:lnSpc>
                <a:spcPct val="106900"/>
              </a:lnSpc>
              <a:spcBef>
                <a:spcPts val="1335"/>
              </a:spcBef>
              <a:buFont typeface="Calibri"/>
              <a:buAutoNum type="arabicPeriod" startAt="2"/>
              <a:tabLst>
                <a:tab pos="297815" algn="l"/>
              </a:tabLst>
            </a:pPr>
            <a:r>
              <a:rPr dirty="0" baseline="2525" sz="1650">
                <a:latin typeface="Calibri"/>
                <a:cs typeface="Calibri"/>
              </a:rPr>
              <a:t>A </a:t>
            </a:r>
            <a:r>
              <a:rPr dirty="0" baseline="2525" sz="1650" spc="-7">
                <a:latin typeface="Calibri"/>
                <a:cs typeface="Calibri"/>
              </a:rPr>
              <a:t>function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4273" sz="1950" i="1">
                <a:latin typeface="Times New Roman"/>
                <a:cs typeface="Times New Roman"/>
              </a:rPr>
              <a:t>f </a:t>
            </a:r>
            <a:r>
              <a:rPr dirty="0" sz="1700" spc="-140">
                <a:latin typeface="Symbol"/>
                <a:cs typeface="Symbol"/>
              </a:rPr>
              <a:t></a:t>
            </a:r>
            <a:r>
              <a:rPr dirty="0" sz="1700" spc="-140">
                <a:latin typeface="Times New Roman"/>
                <a:cs typeface="Times New Roman"/>
              </a:rPr>
              <a:t> </a:t>
            </a:r>
            <a:r>
              <a:rPr dirty="0" baseline="4273" sz="1950" spc="7" i="1">
                <a:latin typeface="Times New Roman"/>
                <a:cs typeface="Times New Roman"/>
              </a:rPr>
              <a:t>x</a:t>
            </a:r>
            <a:r>
              <a:rPr dirty="0" baseline="4273" sz="1950" spc="7">
                <a:latin typeface="Times New Roman"/>
                <a:cs typeface="Times New Roman"/>
              </a:rPr>
              <a:t>, </a:t>
            </a:r>
            <a:r>
              <a:rPr dirty="0" baseline="4273" sz="1950" i="1">
                <a:latin typeface="Times New Roman"/>
                <a:cs typeface="Times New Roman"/>
              </a:rPr>
              <a:t>y </a:t>
            </a:r>
            <a:r>
              <a:rPr dirty="0" sz="1700" spc="-140">
                <a:latin typeface="Symbol"/>
                <a:cs typeface="Symbol"/>
              </a:rPr>
              <a:t></a:t>
            </a:r>
            <a:r>
              <a:rPr dirty="0" sz="1700" spc="-14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has </a:t>
            </a:r>
            <a:r>
              <a:rPr dirty="0" baseline="2525" sz="1650">
                <a:latin typeface="Calibri"/>
                <a:cs typeface="Calibri"/>
              </a:rPr>
              <a:t>a </a:t>
            </a:r>
            <a:r>
              <a:rPr dirty="0" baseline="2525" sz="1650" spc="-7" b="1">
                <a:latin typeface="Calibri"/>
                <a:cs typeface="Calibri"/>
              </a:rPr>
              <a:t>relative </a:t>
            </a:r>
            <a:r>
              <a:rPr dirty="0" baseline="2525" sz="1650" b="1">
                <a:latin typeface="Calibri"/>
                <a:cs typeface="Calibri"/>
              </a:rPr>
              <a:t>maximum </a:t>
            </a:r>
            <a:r>
              <a:rPr dirty="0" baseline="2525" sz="1650" spc="-7">
                <a:latin typeface="Calibri"/>
                <a:cs typeface="Calibri"/>
              </a:rPr>
              <a:t>at the point </a:t>
            </a:r>
            <a:r>
              <a:rPr dirty="0" sz="1700" spc="-40">
                <a:latin typeface="Symbol"/>
                <a:cs typeface="Symbol"/>
              </a:rPr>
              <a:t></a:t>
            </a:r>
            <a:r>
              <a:rPr dirty="0" baseline="4273" sz="1950" spc="-60" i="1">
                <a:latin typeface="Times New Roman"/>
                <a:cs typeface="Times New Roman"/>
              </a:rPr>
              <a:t>a</a:t>
            </a:r>
            <a:r>
              <a:rPr dirty="0" baseline="4273" sz="1950" spc="-60">
                <a:latin typeface="Times New Roman"/>
                <a:cs typeface="Times New Roman"/>
              </a:rPr>
              <a:t>,</a:t>
            </a:r>
            <a:r>
              <a:rPr dirty="0" baseline="4273" sz="1950" spc="-60" i="1">
                <a:latin typeface="Times New Roman"/>
                <a:cs typeface="Times New Roman"/>
              </a:rPr>
              <a:t>b</a:t>
            </a:r>
            <a:r>
              <a:rPr dirty="0" sz="1700" spc="-40">
                <a:latin typeface="Symbol"/>
                <a:cs typeface="Symbol"/>
              </a:rPr>
              <a:t></a:t>
            </a:r>
            <a:r>
              <a:rPr dirty="0" sz="1700" spc="-4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if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f </a:t>
            </a:r>
            <a:r>
              <a:rPr dirty="0" sz="1700" spc="-180">
                <a:latin typeface="Symbol"/>
                <a:cs typeface="Symbol"/>
              </a:rPr>
              <a:t></a:t>
            </a:r>
            <a:r>
              <a:rPr dirty="0" sz="1700" spc="-180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x</a:t>
            </a:r>
            <a:r>
              <a:rPr dirty="0" baseline="4273" sz="1950" spc="-60">
                <a:latin typeface="Times New Roman"/>
                <a:cs typeface="Times New Roman"/>
              </a:rPr>
              <a:t>, </a:t>
            </a:r>
            <a:r>
              <a:rPr dirty="0" baseline="4273" sz="1950" spc="-97" i="1">
                <a:latin typeface="Times New Roman"/>
                <a:cs typeface="Times New Roman"/>
              </a:rPr>
              <a:t>y</a:t>
            </a:r>
            <a:r>
              <a:rPr dirty="0" sz="1700" spc="-65">
                <a:latin typeface="Symbol"/>
                <a:cs typeface="Symbol"/>
              </a:rPr>
              <a:t></a:t>
            </a:r>
            <a:r>
              <a:rPr dirty="0" sz="1700" spc="-65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Symbol"/>
                <a:cs typeface="Symbol"/>
              </a:rPr>
              <a:t>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f </a:t>
            </a:r>
            <a:r>
              <a:rPr dirty="0" sz="1700" spc="-45">
                <a:latin typeface="Symbol"/>
                <a:cs typeface="Symbol"/>
              </a:rPr>
              <a:t></a:t>
            </a:r>
            <a:r>
              <a:rPr dirty="0" baseline="4273" sz="1950" spc="-67" i="1">
                <a:latin typeface="Times New Roman"/>
                <a:cs typeface="Times New Roman"/>
              </a:rPr>
              <a:t>a</a:t>
            </a:r>
            <a:r>
              <a:rPr dirty="0" baseline="4273" sz="1950" spc="-67">
                <a:latin typeface="Times New Roman"/>
                <a:cs typeface="Times New Roman"/>
              </a:rPr>
              <a:t>,</a:t>
            </a:r>
            <a:r>
              <a:rPr dirty="0" baseline="4273" sz="1950" spc="-67" i="1">
                <a:latin typeface="Times New Roman"/>
                <a:cs typeface="Times New Roman"/>
              </a:rPr>
              <a:t>b</a:t>
            </a:r>
            <a:r>
              <a:rPr dirty="0" sz="1700" spc="-45">
                <a:latin typeface="Symbol"/>
                <a:cs typeface="Symbol"/>
              </a:rPr>
              <a:t></a:t>
            </a:r>
            <a:r>
              <a:rPr dirty="0" sz="1700" spc="-4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for all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</a:t>
            </a:r>
            <a:r>
              <a:rPr dirty="0" baseline="2525" sz="1650" spc="7">
                <a:latin typeface="Calibri"/>
                <a:cs typeface="Calibri"/>
              </a:rPr>
              <a:t>o</a:t>
            </a:r>
            <a:r>
              <a:rPr dirty="0" baseline="2525" sz="1650" spc="-7">
                <a:latin typeface="Calibri"/>
                <a:cs typeface="Calibri"/>
              </a:rPr>
              <a:t>in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 spc="195">
                <a:latin typeface="Calibri"/>
                <a:cs typeface="Calibri"/>
              </a:rPr>
              <a:t>s</a:t>
            </a:r>
            <a:r>
              <a:rPr dirty="0" sz="1700" spc="-195">
                <a:latin typeface="Symbol"/>
                <a:cs typeface="Symbol"/>
              </a:rPr>
              <a:t></a:t>
            </a:r>
            <a:r>
              <a:rPr dirty="0" sz="1700" spc="-275">
                <a:latin typeface="Times New Roman"/>
                <a:cs typeface="Times New Roman"/>
              </a:rPr>
              <a:t> </a:t>
            </a:r>
            <a:r>
              <a:rPr dirty="0" baseline="4273" sz="1950" spc="-97" i="1">
                <a:latin typeface="Times New Roman"/>
                <a:cs typeface="Times New Roman"/>
              </a:rPr>
              <a:t>x</a:t>
            </a:r>
            <a:r>
              <a:rPr dirty="0" baseline="4273" sz="1950" spc="-60">
                <a:latin typeface="Times New Roman"/>
                <a:cs typeface="Times New Roman"/>
              </a:rPr>
              <a:t>,</a:t>
            </a:r>
            <a:r>
              <a:rPr dirty="0" baseline="4273" sz="1950" spc="-112">
                <a:latin typeface="Times New Roman"/>
                <a:cs typeface="Times New Roman"/>
              </a:rPr>
              <a:t> </a:t>
            </a:r>
            <a:r>
              <a:rPr dirty="0" baseline="4273" sz="1950" spc="-112" i="1">
                <a:latin typeface="Times New Roman"/>
                <a:cs typeface="Times New Roman"/>
              </a:rPr>
              <a:t>y</a:t>
            </a:r>
            <a:r>
              <a:rPr dirty="0" baseline="4273" sz="1950" spc="-330" i="1">
                <a:latin typeface="Times New Roman"/>
                <a:cs typeface="Times New Roman"/>
              </a:rPr>
              <a:t> </a:t>
            </a:r>
            <a:r>
              <a:rPr dirty="0" sz="1700" spc="-195">
                <a:latin typeface="Symbol"/>
                <a:cs typeface="Symbol"/>
              </a:rPr>
              <a:t></a:t>
            </a:r>
            <a:r>
              <a:rPr dirty="0" sz="1700" spc="-3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</a:t>
            </a:r>
            <a:r>
              <a:rPr dirty="0" baseline="2525" sz="1650">
                <a:latin typeface="Calibri"/>
                <a:cs typeface="Calibri"/>
              </a:rPr>
              <a:t>n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s</a:t>
            </a:r>
            <a:r>
              <a:rPr dirty="0" baseline="2525" sz="1650" spc="-15">
                <a:latin typeface="Calibri"/>
                <a:cs typeface="Calibri"/>
              </a:rPr>
              <a:t>o</a:t>
            </a:r>
            <a:r>
              <a:rPr dirty="0" baseline="2525" sz="1650" spc="7">
                <a:latin typeface="Calibri"/>
                <a:cs typeface="Calibri"/>
              </a:rPr>
              <a:t>m</a:t>
            </a:r>
            <a:r>
              <a:rPr dirty="0" baseline="2525" sz="1650">
                <a:latin typeface="Calibri"/>
                <a:cs typeface="Calibri"/>
              </a:rPr>
              <a:t>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22">
                <a:latin typeface="Calibri"/>
                <a:cs typeface="Calibri"/>
              </a:rPr>
              <a:t>r</a:t>
            </a:r>
            <a:r>
              <a:rPr dirty="0" baseline="2525" sz="1650">
                <a:latin typeface="Calibri"/>
                <a:cs typeface="Calibri"/>
              </a:rPr>
              <a:t>e</a:t>
            </a:r>
            <a:r>
              <a:rPr dirty="0" baseline="2525" sz="1650" spc="-7">
                <a:latin typeface="Calibri"/>
                <a:cs typeface="Calibri"/>
              </a:rPr>
              <a:t>gi</a:t>
            </a:r>
            <a:r>
              <a:rPr dirty="0" baseline="2525" sz="1650" spc="7">
                <a:latin typeface="Calibri"/>
                <a:cs typeface="Calibri"/>
              </a:rPr>
              <a:t>o</a:t>
            </a:r>
            <a:r>
              <a:rPr dirty="0" baseline="2525" sz="1650">
                <a:latin typeface="Calibri"/>
                <a:cs typeface="Calibri"/>
              </a:rPr>
              <a:t>n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</a:t>
            </a:r>
            <a:r>
              <a:rPr dirty="0" baseline="2525" sz="1650" spc="-22">
                <a:latin typeface="Calibri"/>
                <a:cs typeface="Calibri"/>
              </a:rPr>
              <a:t>r</a:t>
            </a:r>
            <a:r>
              <a:rPr dirty="0" baseline="2525" sz="1650" spc="7">
                <a:latin typeface="Calibri"/>
                <a:cs typeface="Calibri"/>
              </a:rPr>
              <a:t>o</a:t>
            </a:r>
            <a:r>
              <a:rPr dirty="0" baseline="2525" sz="1650" spc="-30">
                <a:latin typeface="Calibri"/>
                <a:cs typeface="Calibri"/>
              </a:rPr>
              <a:t>u</a:t>
            </a:r>
            <a:r>
              <a:rPr dirty="0" baseline="2525" sz="1650" spc="-7">
                <a:latin typeface="Calibri"/>
                <a:cs typeface="Calibri"/>
              </a:rPr>
              <a:t>n</a:t>
            </a:r>
            <a:r>
              <a:rPr dirty="0" baseline="2525" sz="1650">
                <a:latin typeface="Calibri"/>
                <a:cs typeface="Calibri"/>
              </a:rPr>
              <a:t>d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157">
                <a:latin typeface="Calibri"/>
                <a:cs typeface="Calibri"/>
              </a:rPr>
              <a:t> </a:t>
            </a:r>
            <a:r>
              <a:rPr dirty="0" sz="1700" spc="-80">
                <a:latin typeface="Symbol"/>
                <a:cs typeface="Symbol"/>
              </a:rPr>
              <a:t></a:t>
            </a:r>
            <a:r>
              <a:rPr dirty="0" baseline="4273" sz="1950" spc="-67" i="1">
                <a:latin typeface="Times New Roman"/>
                <a:cs typeface="Times New Roman"/>
              </a:rPr>
              <a:t>a</a:t>
            </a:r>
            <a:r>
              <a:rPr dirty="0" baseline="4273" sz="1950" spc="120">
                <a:latin typeface="Times New Roman"/>
                <a:cs typeface="Times New Roman"/>
              </a:rPr>
              <a:t>,</a:t>
            </a:r>
            <a:r>
              <a:rPr dirty="0" baseline="4273" sz="1950" spc="30" i="1">
                <a:latin typeface="Times New Roman"/>
                <a:cs typeface="Times New Roman"/>
              </a:rPr>
              <a:t>b</a:t>
            </a:r>
            <a:r>
              <a:rPr dirty="0" sz="1700" spc="-35">
                <a:latin typeface="Symbol"/>
                <a:cs typeface="Symbol"/>
              </a:rPr>
              <a:t></a:t>
            </a:r>
            <a:r>
              <a:rPr dirty="0" baseline="2525" sz="1650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850808" y="5065212"/>
            <a:ext cx="6017260" cy="232283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63500" marR="38100">
              <a:lnSpc>
                <a:spcPct val="99200"/>
              </a:lnSpc>
              <a:spcBef>
                <a:spcPts val="11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smallest value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will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ever</a:t>
            </a:r>
            <a:r>
              <a:rPr dirty="0" baseline="2525" sz="1650" spc="-7">
                <a:latin typeface="Calibri"/>
                <a:cs typeface="Calibri"/>
              </a:rPr>
              <a:t> take.</a:t>
            </a:r>
            <a:r>
              <a:rPr dirty="0" baseline="2525" sz="1650" spc="38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It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only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says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 in</a:t>
            </a:r>
            <a:r>
              <a:rPr dirty="0" baseline="2525" sz="1650">
                <a:latin typeface="Calibri"/>
                <a:cs typeface="Calibri"/>
              </a:rPr>
              <a:t> some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region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around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-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point</a:t>
            </a:r>
            <a:r>
              <a:rPr dirty="0" baseline="2525" sz="1650" spc="225">
                <a:latin typeface="Calibri"/>
                <a:cs typeface="Calibri"/>
              </a:rPr>
              <a:t> </a:t>
            </a:r>
            <a:r>
              <a:rPr dirty="0" sz="1700" spc="-40">
                <a:latin typeface="Symbol"/>
                <a:cs typeface="Symbol"/>
              </a:rPr>
              <a:t></a:t>
            </a:r>
            <a:r>
              <a:rPr dirty="0" baseline="4273" sz="1950" spc="-60" i="1">
                <a:latin typeface="Times New Roman"/>
                <a:cs typeface="Times New Roman"/>
              </a:rPr>
              <a:t>a</a:t>
            </a:r>
            <a:r>
              <a:rPr dirty="0" baseline="4273" sz="1950" spc="-60">
                <a:latin typeface="Times New Roman"/>
                <a:cs typeface="Times New Roman"/>
              </a:rPr>
              <a:t>,</a:t>
            </a:r>
            <a:r>
              <a:rPr dirty="0" baseline="4273" sz="1950" spc="-60" i="1">
                <a:latin typeface="Times New Roman"/>
                <a:cs typeface="Times New Roman"/>
              </a:rPr>
              <a:t>b</a:t>
            </a:r>
            <a:r>
              <a:rPr dirty="0" sz="1700" spc="-40">
                <a:latin typeface="Symbol"/>
                <a:cs typeface="Symbol"/>
              </a:rPr>
              <a:t></a:t>
            </a:r>
            <a:r>
              <a:rPr dirty="0" sz="1700" spc="-2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function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will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always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be larger 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than</a:t>
            </a:r>
            <a:r>
              <a:rPr dirty="0" baseline="2525" sz="1650" spc="240">
                <a:latin typeface="Calibri"/>
                <a:cs typeface="Calibri"/>
              </a:rPr>
              <a:t> </a:t>
            </a:r>
            <a:r>
              <a:rPr dirty="0" baseline="4273" sz="1950" spc="-82" i="1">
                <a:latin typeface="Times New Roman"/>
                <a:cs typeface="Times New Roman"/>
              </a:rPr>
              <a:t>f</a:t>
            </a:r>
            <a:r>
              <a:rPr dirty="0" baseline="4273" sz="1950" spc="75" i="1">
                <a:latin typeface="Times New Roman"/>
                <a:cs typeface="Times New Roman"/>
              </a:rPr>
              <a:t> </a:t>
            </a:r>
            <a:r>
              <a:rPr dirty="0" sz="1700" spc="-40">
                <a:latin typeface="Symbol"/>
                <a:cs typeface="Symbol"/>
              </a:rPr>
              <a:t></a:t>
            </a:r>
            <a:r>
              <a:rPr dirty="0" baseline="4273" sz="1950" spc="-60" i="1">
                <a:latin typeface="Times New Roman"/>
                <a:cs typeface="Times New Roman"/>
              </a:rPr>
              <a:t>a</a:t>
            </a:r>
            <a:r>
              <a:rPr dirty="0" baseline="4273" sz="1950" spc="-60">
                <a:latin typeface="Times New Roman"/>
                <a:cs typeface="Times New Roman"/>
              </a:rPr>
              <a:t>,</a:t>
            </a:r>
            <a:r>
              <a:rPr dirty="0" baseline="4273" sz="1950" spc="-60" i="1">
                <a:latin typeface="Times New Roman"/>
                <a:cs typeface="Times New Roman"/>
              </a:rPr>
              <a:t>b</a:t>
            </a:r>
            <a:r>
              <a:rPr dirty="0" sz="1700" spc="-40">
                <a:latin typeface="Symbol"/>
                <a:cs typeface="Symbol"/>
              </a:rPr>
              <a:t></a:t>
            </a:r>
            <a:r>
              <a:rPr dirty="0" baseline="2525" sz="1650" spc="-60">
                <a:latin typeface="Calibri"/>
                <a:cs typeface="Calibri"/>
              </a:rPr>
              <a:t>.</a:t>
            </a:r>
            <a:r>
              <a:rPr dirty="0" baseline="2525" sz="1650" spc="8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Outside </a:t>
            </a:r>
            <a:r>
              <a:rPr dirty="0" baseline="2525" sz="1650">
                <a:latin typeface="Calibri"/>
                <a:cs typeface="Calibri"/>
              </a:rPr>
              <a:t>of</a:t>
            </a:r>
            <a:r>
              <a:rPr dirty="0" baseline="2525" sz="1650" spc="-7">
                <a:latin typeface="Calibri"/>
                <a:cs typeface="Calibri"/>
              </a:rPr>
              <a:t> that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region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it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 completely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possible</a:t>
            </a:r>
            <a:r>
              <a:rPr dirty="0" baseline="2525" sz="1650">
                <a:latin typeface="Calibri"/>
                <a:cs typeface="Calibri"/>
              </a:rPr>
              <a:t> for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function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to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be smaller.</a:t>
            </a:r>
            <a:r>
              <a:rPr dirty="0" baseline="2525" sz="1650" spc="3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Likewise,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a</a:t>
            </a:r>
            <a:endParaRPr baseline="2525" sz="1650">
              <a:latin typeface="Calibri"/>
              <a:cs typeface="Calibri"/>
            </a:endParaRPr>
          </a:p>
          <a:p>
            <a:pPr marL="63500" marR="47625" indent="-635">
              <a:lnSpc>
                <a:spcPts val="1700"/>
              </a:lnSpc>
              <a:spcBef>
                <a:spcPts val="484"/>
              </a:spcBef>
            </a:pPr>
            <a:r>
              <a:rPr dirty="0" baseline="2525" sz="1650" spc="-7">
                <a:latin typeface="Calibri"/>
                <a:cs typeface="Calibri"/>
              </a:rPr>
              <a:t>relative </a:t>
            </a:r>
            <a:r>
              <a:rPr dirty="0" baseline="2525" sz="1650">
                <a:latin typeface="Calibri"/>
                <a:cs typeface="Calibri"/>
              </a:rPr>
              <a:t>maximum </a:t>
            </a:r>
            <a:r>
              <a:rPr dirty="0" baseline="2525" sz="1650" spc="-7">
                <a:latin typeface="Calibri"/>
                <a:cs typeface="Calibri"/>
              </a:rPr>
              <a:t>only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says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around</a:t>
            </a:r>
            <a:r>
              <a:rPr dirty="0" baseline="2525" sz="1650" spc="217">
                <a:latin typeface="Calibri"/>
                <a:cs typeface="Calibri"/>
              </a:rPr>
              <a:t> </a:t>
            </a:r>
            <a:r>
              <a:rPr dirty="0" sz="1700" spc="-40">
                <a:latin typeface="Symbol"/>
                <a:cs typeface="Symbol"/>
              </a:rPr>
              <a:t></a:t>
            </a:r>
            <a:r>
              <a:rPr dirty="0" baseline="4273" sz="1950" spc="-60" i="1">
                <a:latin typeface="Times New Roman"/>
                <a:cs typeface="Times New Roman"/>
              </a:rPr>
              <a:t>a</a:t>
            </a:r>
            <a:r>
              <a:rPr dirty="0" baseline="4273" sz="1950" spc="-60">
                <a:latin typeface="Times New Roman"/>
                <a:cs typeface="Times New Roman"/>
              </a:rPr>
              <a:t>,</a:t>
            </a:r>
            <a:r>
              <a:rPr dirty="0" baseline="4273" sz="1950" spc="-60" i="1">
                <a:latin typeface="Times New Roman"/>
                <a:cs typeface="Times New Roman"/>
              </a:rPr>
              <a:t>b</a:t>
            </a:r>
            <a:r>
              <a:rPr dirty="0" sz="1700" spc="-40">
                <a:latin typeface="Symbol"/>
                <a:cs typeface="Symbol"/>
              </a:rPr>
              <a:t></a:t>
            </a:r>
            <a:r>
              <a:rPr dirty="0" sz="1700" spc="-3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function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will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always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be smaller than</a:t>
            </a:r>
            <a:r>
              <a:rPr dirty="0" baseline="2525" sz="1650" spc="209">
                <a:latin typeface="Calibri"/>
                <a:cs typeface="Calibri"/>
              </a:rPr>
              <a:t> </a:t>
            </a:r>
            <a:r>
              <a:rPr dirty="0" baseline="4273" sz="1950" spc="-82" i="1">
                <a:latin typeface="Times New Roman"/>
                <a:cs typeface="Times New Roman"/>
              </a:rPr>
              <a:t>f</a:t>
            </a:r>
            <a:r>
              <a:rPr dirty="0" baseline="4273" sz="1950" spc="75" i="1">
                <a:latin typeface="Times New Roman"/>
                <a:cs typeface="Times New Roman"/>
              </a:rPr>
              <a:t> </a:t>
            </a:r>
            <a:r>
              <a:rPr dirty="0" sz="1700" spc="-40">
                <a:latin typeface="Symbol"/>
                <a:cs typeface="Symbol"/>
              </a:rPr>
              <a:t></a:t>
            </a:r>
            <a:r>
              <a:rPr dirty="0" baseline="4273" sz="1950" spc="-60" i="1">
                <a:latin typeface="Times New Roman"/>
                <a:cs typeface="Times New Roman"/>
              </a:rPr>
              <a:t>a</a:t>
            </a:r>
            <a:r>
              <a:rPr dirty="0" baseline="4273" sz="1950" spc="-60">
                <a:latin typeface="Times New Roman"/>
                <a:cs typeface="Times New Roman"/>
              </a:rPr>
              <a:t>,</a:t>
            </a:r>
            <a:r>
              <a:rPr dirty="0" baseline="4273" sz="1950" spc="-60" i="1">
                <a:latin typeface="Times New Roman"/>
                <a:cs typeface="Times New Roman"/>
              </a:rPr>
              <a:t>b</a:t>
            </a:r>
            <a:r>
              <a:rPr dirty="0" sz="1700" spc="-40">
                <a:latin typeface="Symbol"/>
                <a:cs typeface="Symbol"/>
              </a:rPr>
              <a:t></a:t>
            </a:r>
            <a:r>
              <a:rPr dirty="0" baseline="2525" sz="1650" spc="-60">
                <a:latin typeface="Calibri"/>
                <a:cs typeface="Calibri"/>
              </a:rPr>
              <a:t>.</a:t>
            </a:r>
            <a:r>
              <a:rPr dirty="0" baseline="2525" sz="1650" spc="8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Again,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outside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 it 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completely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larger.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00">
              <a:latin typeface="Calibri"/>
              <a:cs typeface="Calibri"/>
            </a:endParaRPr>
          </a:p>
          <a:p>
            <a:pPr marL="63500">
              <a:lnSpc>
                <a:spcPts val="1265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Next,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extend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idea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critical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points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endParaRPr sz="1100">
              <a:latin typeface="Calibri"/>
              <a:cs typeface="Calibri"/>
            </a:endParaRPr>
          </a:p>
          <a:p>
            <a:pPr marL="63500" marR="88900">
              <a:lnSpc>
                <a:spcPts val="1700"/>
              </a:lnSpc>
              <a:spcBef>
                <a:spcPts val="285"/>
              </a:spcBef>
            </a:pPr>
            <a:r>
              <a:rPr dirty="0" baseline="2525" sz="1650" spc="-7">
                <a:latin typeface="Calibri"/>
                <a:cs typeface="Calibri"/>
              </a:rPr>
              <a:t>point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of the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function</a:t>
            </a:r>
            <a:r>
              <a:rPr dirty="0" baseline="2525" sz="1650" spc="217">
                <a:latin typeface="Calibri"/>
                <a:cs typeface="Calibri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f</a:t>
            </a:r>
            <a:r>
              <a:rPr dirty="0" baseline="4273" sz="1950" spc="104" i="1">
                <a:latin typeface="Times New Roman"/>
                <a:cs typeface="Times New Roman"/>
              </a:rPr>
              <a:t> </a:t>
            </a:r>
            <a:r>
              <a:rPr dirty="0" sz="1700" spc="-180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104" i="1">
                <a:latin typeface="Times New Roman"/>
                <a:cs typeface="Times New Roman"/>
              </a:rPr>
              <a:t>x</a:t>
            </a:r>
            <a:r>
              <a:rPr dirty="0" sz="1700" spc="-70">
                <a:latin typeface="Symbol"/>
                <a:cs typeface="Symbol"/>
              </a:rPr>
              <a:t></a:t>
            </a:r>
            <a:r>
              <a:rPr dirty="0" sz="1700" spc="5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was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a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number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3584" sz="2325" spc="-187" i="1">
                <a:latin typeface="Times New Roman"/>
                <a:cs typeface="Times New Roman"/>
              </a:rPr>
              <a:t>x</a:t>
            </a:r>
            <a:r>
              <a:rPr dirty="0" baseline="3584" sz="2325" spc="-120" i="1">
                <a:latin typeface="Times New Roman"/>
                <a:cs typeface="Times New Roman"/>
              </a:rPr>
              <a:t> </a:t>
            </a:r>
            <a:r>
              <a:rPr dirty="0" baseline="3584" sz="2325" spc="-232">
                <a:latin typeface="Symbol"/>
                <a:cs typeface="Symbol"/>
              </a:rPr>
              <a:t></a:t>
            </a:r>
            <a:r>
              <a:rPr dirty="0" baseline="3584" sz="2325" spc="-165">
                <a:latin typeface="Times New Roman"/>
                <a:cs typeface="Times New Roman"/>
              </a:rPr>
              <a:t> </a:t>
            </a:r>
            <a:r>
              <a:rPr dirty="0" baseline="3584" sz="2325" spc="-187" i="1">
                <a:latin typeface="Times New Roman"/>
                <a:cs typeface="Times New Roman"/>
              </a:rPr>
              <a:t>c</a:t>
            </a:r>
            <a:r>
              <a:rPr dirty="0" baseline="3584" sz="2325" spc="82" i="1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so</a:t>
            </a:r>
            <a:r>
              <a:rPr dirty="0" baseline="2525" sz="1650" spc="-7">
                <a:latin typeface="Calibri"/>
                <a:cs typeface="Calibri"/>
              </a:rPr>
              <a:t> that </a:t>
            </a:r>
            <a:r>
              <a:rPr dirty="0" baseline="2525" sz="1650">
                <a:latin typeface="Calibri"/>
                <a:cs typeface="Calibri"/>
              </a:rPr>
              <a:t>either</a:t>
            </a:r>
            <a:r>
              <a:rPr dirty="0" baseline="2525" sz="1650" spc="232">
                <a:latin typeface="Calibri"/>
                <a:cs typeface="Calibri"/>
              </a:rPr>
              <a:t> </a:t>
            </a:r>
            <a:r>
              <a:rPr dirty="0" baseline="4273" sz="1950" spc="-30" i="1">
                <a:latin typeface="Times New Roman"/>
                <a:cs typeface="Times New Roman"/>
              </a:rPr>
              <a:t>f</a:t>
            </a:r>
            <a:r>
              <a:rPr dirty="0" baseline="4273" sz="1950" spc="-82" i="1">
                <a:latin typeface="Times New Roman"/>
                <a:cs typeface="Times New Roman"/>
              </a:rPr>
              <a:t> </a:t>
            </a:r>
            <a:r>
              <a:rPr dirty="0" baseline="6410" sz="1950" spc="-37">
                <a:latin typeface="Symbol"/>
                <a:cs typeface="Symbol"/>
              </a:rPr>
              <a:t></a:t>
            </a:r>
            <a:r>
              <a:rPr dirty="0" sz="1700" spc="-25">
                <a:latin typeface="Symbol"/>
                <a:cs typeface="Symbol"/>
              </a:rPr>
              <a:t></a:t>
            </a:r>
            <a:r>
              <a:rPr dirty="0" baseline="4273" sz="1950" spc="-37" i="1">
                <a:latin typeface="Times New Roman"/>
                <a:cs typeface="Times New Roman"/>
              </a:rPr>
              <a:t>c</a:t>
            </a:r>
            <a:r>
              <a:rPr dirty="0" sz="1700" spc="-25">
                <a:latin typeface="Symbol"/>
                <a:cs typeface="Symbol"/>
              </a:rPr>
              <a:t></a:t>
            </a:r>
            <a:r>
              <a:rPr dirty="0" sz="1700" spc="-155">
                <a:latin typeface="Times New Roman"/>
                <a:cs typeface="Times New Roman"/>
              </a:rPr>
              <a:t> </a:t>
            </a:r>
            <a:r>
              <a:rPr dirty="0" baseline="4273" sz="1950" spc="-60">
                <a:latin typeface="Symbol"/>
                <a:cs typeface="Symbol"/>
              </a:rPr>
              <a:t></a:t>
            </a:r>
            <a:r>
              <a:rPr dirty="0" baseline="4273" sz="1950" spc="-82">
                <a:latin typeface="Times New Roman"/>
                <a:cs typeface="Times New Roman"/>
              </a:rPr>
              <a:t> </a:t>
            </a:r>
            <a:r>
              <a:rPr dirty="0" baseline="4273" sz="1950" spc="-52">
                <a:latin typeface="Times New Roman"/>
                <a:cs typeface="Times New Roman"/>
              </a:rPr>
              <a:t>0</a:t>
            </a:r>
            <a:r>
              <a:rPr dirty="0" baseline="4273" sz="1950" spc="209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or</a:t>
            </a:r>
            <a:r>
              <a:rPr dirty="0" baseline="2525" sz="1650" spc="187">
                <a:latin typeface="Calibri"/>
                <a:cs typeface="Calibri"/>
              </a:rPr>
              <a:t> </a:t>
            </a:r>
            <a:r>
              <a:rPr dirty="0" baseline="4273" sz="1950" spc="-89" i="1">
                <a:latin typeface="Times New Roman"/>
                <a:cs typeface="Times New Roman"/>
              </a:rPr>
              <a:t>f</a:t>
            </a:r>
            <a:r>
              <a:rPr dirty="0" baseline="4273" sz="1950" spc="-127" i="1">
                <a:latin typeface="Times New Roman"/>
                <a:cs typeface="Times New Roman"/>
              </a:rPr>
              <a:t> </a:t>
            </a:r>
            <a:r>
              <a:rPr dirty="0" baseline="6410" sz="1950" spc="-75">
                <a:latin typeface="Symbol"/>
                <a:cs typeface="Symbol"/>
              </a:rPr>
              <a:t></a:t>
            </a:r>
            <a:r>
              <a:rPr dirty="0" baseline="6410" sz="1950" spc="-359">
                <a:latin typeface="Times New Roman"/>
                <a:cs typeface="Times New Roman"/>
              </a:rPr>
              <a:t> </a:t>
            </a:r>
            <a:r>
              <a:rPr dirty="0" sz="1700" spc="-114">
                <a:latin typeface="Symbol"/>
                <a:cs typeface="Symbol"/>
              </a:rPr>
              <a:t></a:t>
            </a:r>
            <a:r>
              <a:rPr dirty="0" baseline="4273" sz="1950" spc="-172" i="1">
                <a:latin typeface="Times New Roman"/>
                <a:cs typeface="Times New Roman"/>
              </a:rPr>
              <a:t>c</a:t>
            </a:r>
            <a:r>
              <a:rPr dirty="0" sz="1700" spc="-114">
                <a:latin typeface="Symbol"/>
                <a:cs typeface="Symbol"/>
              </a:rPr>
              <a:t></a:t>
            </a:r>
            <a:r>
              <a:rPr dirty="0" sz="1700" spc="1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doesn’t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exist.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We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similar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definition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sz="1100" spc="-5" b="1">
                <a:latin typeface="Calibri"/>
                <a:cs typeface="Calibri"/>
              </a:rPr>
              <a:t>Definition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917447" y="7388345"/>
            <a:ext cx="5937885" cy="1005840"/>
          </a:xfrm>
          <a:prstGeom prst="rect">
            <a:avLst/>
          </a:prstGeom>
          <a:solidFill>
            <a:srgbClr val="CCFFFF"/>
          </a:solidFill>
          <a:ln w="6096">
            <a:solidFill>
              <a:srgbClr val="000000"/>
            </a:solidFill>
          </a:ln>
        </p:spPr>
        <p:txBody>
          <a:bodyPr wrap="square" lIns="0" tIns="22225" rIns="0" bIns="0" rtlCol="0" vert="horz">
            <a:spAutoFit/>
          </a:bodyPr>
          <a:lstStyle/>
          <a:p>
            <a:pPr marL="67945" marR="86995">
              <a:lnSpc>
                <a:spcPts val="1700"/>
              </a:lnSpc>
              <a:spcBef>
                <a:spcPts val="175"/>
              </a:spcBef>
            </a:pP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point</a:t>
            </a:r>
            <a:r>
              <a:rPr dirty="0" baseline="2525" sz="1650" spc="195">
                <a:latin typeface="Calibri"/>
                <a:cs typeface="Calibri"/>
              </a:rPr>
              <a:t> </a:t>
            </a:r>
            <a:r>
              <a:rPr dirty="0" sz="1700" spc="-40">
                <a:latin typeface="Symbol"/>
                <a:cs typeface="Symbol"/>
              </a:rPr>
              <a:t></a:t>
            </a:r>
            <a:r>
              <a:rPr dirty="0" baseline="4273" sz="1950" spc="-60" i="1">
                <a:latin typeface="Times New Roman"/>
                <a:cs typeface="Times New Roman"/>
              </a:rPr>
              <a:t>a</a:t>
            </a:r>
            <a:r>
              <a:rPr dirty="0" baseline="4273" sz="1950" spc="-60">
                <a:latin typeface="Times New Roman"/>
                <a:cs typeface="Times New Roman"/>
              </a:rPr>
              <a:t>,</a:t>
            </a:r>
            <a:r>
              <a:rPr dirty="0" baseline="4273" sz="1950" spc="-60" i="1">
                <a:latin typeface="Times New Roman"/>
                <a:cs typeface="Times New Roman"/>
              </a:rPr>
              <a:t>b</a:t>
            </a:r>
            <a:r>
              <a:rPr dirty="0" sz="1700" spc="-40">
                <a:latin typeface="Symbol"/>
                <a:cs typeface="Symbol"/>
              </a:rPr>
              <a:t></a:t>
            </a:r>
            <a:r>
              <a:rPr dirty="0" sz="1700" spc="-2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</a:t>
            </a:r>
            <a:r>
              <a:rPr dirty="0" baseline="2525" sz="1650">
                <a:latin typeface="Calibri"/>
                <a:cs typeface="Calibri"/>
              </a:rPr>
              <a:t> a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 b="1">
                <a:latin typeface="Calibri"/>
                <a:cs typeface="Calibri"/>
              </a:rPr>
              <a:t>critical</a:t>
            </a:r>
            <a:r>
              <a:rPr dirty="0" baseline="2525" sz="1650" spc="7" b="1">
                <a:latin typeface="Calibri"/>
                <a:cs typeface="Calibri"/>
              </a:rPr>
              <a:t> </a:t>
            </a:r>
            <a:r>
              <a:rPr dirty="0" baseline="2525" sz="1650" spc="-7" b="1">
                <a:latin typeface="Calibri"/>
                <a:cs typeface="Calibri"/>
              </a:rPr>
              <a:t>point </a:t>
            </a:r>
            <a:r>
              <a:rPr dirty="0" baseline="2525" sz="1650">
                <a:latin typeface="Calibri"/>
                <a:cs typeface="Calibri"/>
              </a:rPr>
              <a:t>(or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a </a:t>
            </a:r>
            <a:r>
              <a:rPr dirty="0" baseline="2525" sz="1650" spc="-7" b="1">
                <a:latin typeface="Calibri"/>
                <a:cs typeface="Calibri"/>
              </a:rPr>
              <a:t>stationary</a:t>
            </a:r>
            <a:r>
              <a:rPr dirty="0" baseline="2525" sz="1650" spc="15" b="1">
                <a:latin typeface="Calibri"/>
                <a:cs typeface="Calibri"/>
              </a:rPr>
              <a:t> </a:t>
            </a:r>
            <a:r>
              <a:rPr dirty="0" baseline="2525" sz="1650" spc="-7" b="1">
                <a:latin typeface="Calibri"/>
                <a:cs typeface="Calibri"/>
              </a:rPr>
              <a:t>point</a:t>
            </a:r>
            <a:r>
              <a:rPr dirty="0" baseline="2525" sz="1650" spc="-7">
                <a:latin typeface="Calibri"/>
                <a:cs typeface="Calibri"/>
              </a:rPr>
              <a:t>)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of</a:t>
            </a:r>
            <a:r>
              <a:rPr dirty="0" baseline="2525" sz="1650" spc="300">
                <a:latin typeface="Calibri"/>
                <a:cs typeface="Calibri"/>
              </a:rPr>
              <a:t> </a:t>
            </a:r>
            <a:r>
              <a:rPr dirty="0" baseline="4273" sz="1950" i="1">
                <a:latin typeface="Times New Roman"/>
                <a:cs typeface="Times New Roman"/>
              </a:rPr>
              <a:t>f</a:t>
            </a:r>
            <a:r>
              <a:rPr dirty="0" baseline="4273" sz="1950" spc="165" i="1">
                <a:latin typeface="Times New Roman"/>
                <a:cs typeface="Times New Roman"/>
              </a:rPr>
              <a:t> </a:t>
            </a:r>
            <a:r>
              <a:rPr dirty="0" sz="1700" spc="-140">
                <a:latin typeface="Symbol"/>
                <a:cs typeface="Symbol"/>
              </a:rPr>
              <a:t></a:t>
            </a:r>
            <a:r>
              <a:rPr dirty="0" sz="1700" spc="-250">
                <a:latin typeface="Times New Roman"/>
                <a:cs typeface="Times New Roman"/>
              </a:rPr>
              <a:t> </a:t>
            </a:r>
            <a:r>
              <a:rPr dirty="0" baseline="4273" sz="1950" spc="7" i="1">
                <a:latin typeface="Times New Roman"/>
                <a:cs typeface="Times New Roman"/>
              </a:rPr>
              <a:t>x</a:t>
            </a:r>
            <a:r>
              <a:rPr dirty="0" baseline="4273" sz="1950" spc="7">
                <a:latin typeface="Times New Roman"/>
                <a:cs typeface="Times New Roman"/>
              </a:rPr>
              <a:t>,</a:t>
            </a:r>
            <a:r>
              <a:rPr dirty="0" baseline="4273" sz="1950" spc="-60">
                <a:latin typeface="Times New Roman"/>
                <a:cs typeface="Times New Roman"/>
              </a:rPr>
              <a:t> </a:t>
            </a:r>
            <a:r>
              <a:rPr dirty="0" baseline="4273" sz="1950" i="1">
                <a:latin typeface="Times New Roman"/>
                <a:cs typeface="Times New Roman"/>
              </a:rPr>
              <a:t>y</a:t>
            </a:r>
            <a:r>
              <a:rPr dirty="0" baseline="4273" sz="1950" spc="-300" i="1">
                <a:latin typeface="Times New Roman"/>
                <a:cs typeface="Times New Roman"/>
              </a:rPr>
              <a:t> </a:t>
            </a:r>
            <a:r>
              <a:rPr dirty="0" sz="1700" spc="-140">
                <a:latin typeface="Symbol"/>
                <a:cs typeface="Symbol"/>
              </a:rPr>
              <a:t></a:t>
            </a:r>
            <a:r>
              <a:rPr dirty="0" sz="170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provided</a:t>
            </a:r>
            <a:r>
              <a:rPr dirty="0" baseline="2525" sz="1650" spc="-22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one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of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following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true,</a:t>
            </a:r>
            <a:endParaRPr sz="1100">
              <a:latin typeface="Calibri"/>
              <a:cs typeface="Calibri"/>
            </a:endParaRPr>
          </a:p>
          <a:p>
            <a:pPr marL="544830" indent="-248920">
              <a:lnSpc>
                <a:spcPts val="1850"/>
              </a:lnSpc>
              <a:buSzPct val="88000"/>
              <a:buFont typeface="Calibri"/>
              <a:buAutoNum type="arabicPeriod"/>
              <a:tabLst>
                <a:tab pos="544830" algn="l"/>
                <a:tab pos="545465" algn="l"/>
              </a:tabLst>
            </a:pPr>
            <a:r>
              <a:rPr dirty="0" baseline="4444" sz="1875" spc="-15">
                <a:latin typeface="Symbol"/>
                <a:cs typeface="Symbol"/>
              </a:rPr>
              <a:t></a:t>
            </a:r>
            <a:r>
              <a:rPr dirty="0" baseline="4444" sz="1875" spc="-15" i="1">
                <a:latin typeface="Times New Roman"/>
                <a:cs typeface="Times New Roman"/>
              </a:rPr>
              <a:t>f</a:t>
            </a:r>
            <a:r>
              <a:rPr dirty="0" baseline="4444" sz="1875" spc="142" i="1">
                <a:latin typeface="Times New Roman"/>
                <a:cs typeface="Times New Roman"/>
              </a:rPr>
              <a:t> </a:t>
            </a:r>
            <a:r>
              <a:rPr dirty="0" sz="1600" spc="-10">
                <a:latin typeface="Symbol"/>
                <a:cs typeface="Symbol"/>
              </a:rPr>
              <a:t></a:t>
            </a:r>
            <a:r>
              <a:rPr dirty="0" baseline="4444" sz="1875" spc="-15" i="1">
                <a:latin typeface="Times New Roman"/>
                <a:cs typeface="Times New Roman"/>
              </a:rPr>
              <a:t>a</a:t>
            </a:r>
            <a:r>
              <a:rPr dirty="0" baseline="4444" sz="1875" spc="-15">
                <a:latin typeface="Times New Roman"/>
                <a:cs typeface="Times New Roman"/>
              </a:rPr>
              <a:t>,</a:t>
            </a:r>
            <a:r>
              <a:rPr dirty="0" baseline="4444" sz="1875" spc="-300">
                <a:latin typeface="Times New Roman"/>
                <a:cs typeface="Times New Roman"/>
              </a:rPr>
              <a:t> </a:t>
            </a:r>
            <a:r>
              <a:rPr dirty="0" baseline="4444" sz="1875" spc="-44" i="1">
                <a:latin typeface="Times New Roman"/>
                <a:cs typeface="Times New Roman"/>
              </a:rPr>
              <a:t>b</a:t>
            </a:r>
            <a:r>
              <a:rPr dirty="0" sz="1600" spc="-30">
                <a:latin typeface="Symbol"/>
                <a:cs typeface="Symbol"/>
              </a:rPr>
              <a:t></a:t>
            </a:r>
            <a:r>
              <a:rPr dirty="0" sz="1600" spc="-125">
                <a:latin typeface="Times New Roman"/>
                <a:cs typeface="Times New Roman"/>
              </a:rPr>
              <a:t> </a:t>
            </a:r>
            <a:r>
              <a:rPr dirty="0" baseline="4444" sz="1875" spc="-22">
                <a:latin typeface="Symbol"/>
                <a:cs typeface="Symbol"/>
              </a:rPr>
              <a:t></a:t>
            </a:r>
            <a:r>
              <a:rPr dirty="0" baseline="4444" sz="1875" spc="-75">
                <a:latin typeface="Times New Roman"/>
                <a:cs typeface="Times New Roman"/>
              </a:rPr>
              <a:t> </a:t>
            </a:r>
            <a:r>
              <a:rPr dirty="0" baseline="4444" sz="1875" spc="-22">
                <a:latin typeface="Times New Roman"/>
                <a:cs typeface="Times New Roman"/>
              </a:rPr>
              <a:t>0</a:t>
            </a:r>
            <a:r>
              <a:rPr dirty="0" baseline="4444" sz="1875" spc="172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(this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 equivalent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to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saying that</a:t>
            </a:r>
            <a:r>
              <a:rPr dirty="0" baseline="2525" sz="1650" spc="240">
                <a:latin typeface="Calibri"/>
                <a:cs typeface="Calibri"/>
              </a:rPr>
              <a:t> </a:t>
            </a:r>
            <a:r>
              <a:rPr dirty="0" baseline="6410" sz="1950" i="1">
                <a:latin typeface="Times New Roman"/>
                <a:cs typeface="Times New Roman"/>
              </a:rPr>
              <a:t>f</a:t>
            </a:r>
            <a:r>
              <a:rPr dirty="0" baseline="-14814" sz="1125" i="1">
                <a:latin typeface="Times New Roman"/>
                <a:cs typeface="Times New Roman"/>
              </a:rPr>
              <a:t>x</a:t>
            </a:r>
            <a:r>
              <a:rPr dirty="0" baseline="-14814" sz="1125" spc="97" i="1">
                <a:latin typeface="Times New Roman"/>
                <a:cs typeface="Times New Roman"/>
              </a:rPr>
              <a:t> </a:t>
            </a:r>
            <a:r>
              <a:rPr dirty="0" baseline="1633" sz="2550" spc="-82">
                <a:latin typeface="Symbol"/>
                <a:cs typeface="Symbol"/>
              </a:rPr>
              <a:t></a:t>
            </a:r>
            <a:r>
              <a:rPr dirty="0" baseline="6410" sz="1950" spc="-82" i="1">
                <a:latin typeface="Times New Roman"/>
                <a:cs typeface="Times New Roman"/>
              </a:rPr>
              <a:t>a</a:t>
            </a:r>
            <a:r>
              <a:rPr dirty="0" baseline="6410" sz="1950" spc="-82">
                <a:latin typeface="Times New Roman"/>
                <a:cs typeface="Times New Roman"/>
              </a:rPr>
              <a:t>,</a:t>
            </a:r>
            <a:r>
              <a:rPr dirty="0" baseline="6410" sz="1950" spc="-82" i="1">
                <a:latin typeface="Times New Roman"/>
                <a:cs typeface="Times New Roman"/>
              </a:rPr>
              <a:t>b</a:t>
            </a:r>
            <a:r>
              <a:rPr dirty="0" baseline="1633" sz="2550" spc="-82">
                <a:latin typeface="Symbol"/>
                <a:cs typeface="Symbol"/>
              </a:rPr>
              <a:t></a:t>
            </a:r>
            <a:r>
              <a:rPr dirty="0" baseline="1633" sz="2550" spc="-247">
                <a:latin typeface="Times New Roman"/>
                <a:cs typeface="Times New Roman"/>
              </a:rPr>
              <a:t> </a:t>
            </a:r>
            <a:r>
              <a:rPr dirty="0" baseline="6410" sz="1950" spc="-120">
                <a:latin typeface="Symbol"/>
                <a:cs typeface="Symbol"/>
              </a:rPr>
              <a:t></a:t>
            </a:r>
            <a:r>
              <a:rPr dirty="0" baseline="6410" sz="1950" spc="-112">
                <a:latin typeface="Times New Roman"/>
                <a:cs typeface="Times New Roman"/>
              </a:rPr>
              <a:t> 0</a:t>
            </a:r>
            <a:r>
              <a:rPr dirty="0" baseline="6410" sz="1950" spc="19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 spc="607">
                <a:latin typeface="Calibri"/>
                <a:cs typeface="Calibri"/>
              </a:rPr>
              <a:t> </a:t>
            </a:r>
            <a:r>
              <a:rPr dirty="0" baseline="6410" sz="1950" spc="22" i="1">
                <a:latin typeface="Times New Roman"/>
                <a:cs typeface="Times New Roman"/>
              </a:rPr>
              <a:t>f</a:t>
            </a:r>
            <a:r>
              <a:rPr dirty="0" baseline="-14814" sz="1125" spc="22" i="1">
                <a:latin typeface="Times New Roman"/>
                <a:cs typeface="Times New Roman"/>
              </a:rPr>
              <a:t>y</a:t>
            </a:r>
            <a:r>
              <a:rPr dirty="0" baseline="-14814" sz="1125" spc="112" i="1">
                <a:latin typeface="Times New Roman"/>
                <a:cs typeface="Times New Roman"/>
              </a:rPr>
              <a:t> </a:t>
            </a:r>
            <a:r>
              <a:rPr dirty="0" baseline="1633" sz="2550" spc="-82">
                <a:latin typeface="Symbol"/>
                <a:cs typeface="Symbol"/>
              </a:rPr>
              <a:t></a:t>
            </a:r>
            <a:r>
              <a:rPr dirty="0" baseline="6410" sz="1950" spc="-82" i="1">
                <a:latin typeface="Times New Roman"/>
                <a:cs typeface="Times New Roman"/>
              </a:rPr>
              <a:t>a</a:t>
            </a:r>
            <a:r>
              <a:rPr dirty="0" baseline="6410" sz="1950" spc="-82">
                <a:latin typeface="Times New Roman"/>
                <a:cs typeface="Times New Roman"/>
              </a:rPr>
              <a:t>,</a:t>
            </a:r>
            <a:r>
              <a:rPr dirty="0" baseline="6410" sz="1950" spc="-82" i="1">
                <a:latin typeface="Times New Roman"/>
                <a:cs typeface="Times New Roman"/>
              </a:rPr>
              <a:t>b</a:t>
            </a:r>
            <a:r>
              <a:rPr dirty="0" baseline="1633" sz="2550" spc="-82">
                <a:latin typeface="Symbol"/>
                <a:cs typeface="Symbol"/>
              </a:rPr>
              <a:t></a:t>
            </a:r>
            <a:r>
              <a:rPr dirty="0" baseline="1633" sz="2550" spc="-254">
                <a:latin typeface="Times New Roman"/>
                <a:cs typeface="Times New Roman"/>
              </a:rPr>
              <a:t> </a:t>
            </a:r>
            <a:r>
              <a:rPr dirty="0" baseline="6410" sz="1950" spc="-120">
                <a:latin typeface="Symbol"/>
                <a:cs typeface="Symbol"/>
              </a:rPr>
              <a:t></a:t>
            </a:r>
            <a:r>
              <a:rPr dirty="0" baseline="6410" sz="1950" spc="-104">
                <a:latin typeface="Times New Roman"/>
                <a:cs typeface="Times New Roman"/>
              </a:rPr>
              <a:t> </a:t>
            </a:r>
            <a:r>
              <a:rPr dirty="0" baseline="6410" sz="1950" spc="-112">
                <a:latin typeface="Times New Roman"/>
                <a:cs typeface="Times New Roman"/>
              </a:rPr>
              <a:t>0</a:t>
            </a:r>
            <a:r>
              <a:rPr dirty="0" baseline="6410" sz="1950" spc="-254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)</a:t>
            </a:r>
            <a:r>
              <a:rPr dirty="0" baseline="2525" sz="1650" b="1">
                <a:latin typeface="Calibri"/>
                <a:cs typeface="Calibri"/>
              </a:rPr>
              <a:t>,</a:t>
            </a:r>
            <a:endParaRPr baseline="2525" sz="1650">
              <a:latin typeface="Calibri"/>
              <a:cs typeface="Calibri"/>
            </a:endParaRPr>
          </a:p>
          <a:p>
            <a:pPr marL="579755" indent="-283845">
              <a:lnSpc>
                <a:spcPct val="100000"/>
              </a:lnSpc>
              <a:spcBef>
                <a:spcPts val="100"/>
              </a:spcBef>
              <a:buSzPct val="84615"/>
              <a:buFont typeface="Calibri"/>
              <a:buAutoNum type="arabicPeriod"/>
              <a:tabLst>
                <a:tab pos="579755" algn="l"/>
                <a:tab pos="580390" algn="l"/>
              </a:tabLst>
            </a:pPr>
            <a:r>
              <a:rPr dirty="0" baseline="4273" sz="1950" spc="97" i="1">
                <a:latin typeface="Times New Roman"/>
                <a:cs typeface="Times New Roman"/>
              </a:rPr>
              <a:t>f</a:t>
            </a:r>
            <a:r>
              <a:rPr dirty="0" baseline="-18518" sz="1125" spc="-22" i="1">
                <a:latin typeface="Times New Roman"/>
                <a:cs typeface="Times New Roman"/>
              </a:rPr>
              <a:t>x</a:t>
            </a:r>
            <a:r>
              <a:rPr dirty="0" baseline="-18518" sz="1125" spc="127" i="1">
                <a:latin typeface="Times New Roman"/>
                <a:cs typeface="Times New Roman"/>
              </a:rPr>
              <a:t> </a:t>
            </a:r>
            <a:r>
              <a:rPr dirty="0" sz="1700" spc="-55">
                <a:latin typeface="Symbol"/>
                <a:cs typeface="Symbol"/>
              </a:rPr>
              <a:t></a:t>
            </a:r>
            <a:r>
              <a:rPr dirty="0" baseline="4273" sz="1950" spc="-22" i="1">
                <a:latin typeface="Times New Roman"/>
                <a:cs typeface="Times New Roman"/>
              </a:rPr>
              <a:t>a</a:t>
            </a:r>
            <a:r>
              <a:rPr dirty="0" baseline="4273" sz="1950" spc="-22">
                <a:latin typeface="Times New Roman"/>
                <a:cs typeface="Times New Roman"/>
              </a:rPr>
              <a:t>,</a:t>
            </a:r>
            <a:r>
              <a:rPr dirty="0" baseline="4273" sz="1950" spc="-315">
                <a:latin typeface="Times New Roman"/>
                <a:cs typeface="Times New Roman"/>
              </a:rPr>
              <a:t> </a:t>
            </a:r>
            <a:r>
              <a:rPr dirty="0" baseline="4273" sz="1950" spc="75" i="1">
                <a:latin typeface="Times New Roman"/>
                <a:cs typeface="Times New Roman"/>
              </a:rPr>
              <a:t>b</a:t>
            </a:r>
            <a:r>
              <a:rPr dirty="0" sz="1700" spc="-160">
                <a:latin typeface="Symbol"/>
                <a:cs typeface="Symbol"/>
              </a:rPr>
              <a:t></a:t>
            </a:r>
            <a:r>
              <a:rPr dirty="0" sz="1700" spc="2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 spc="7">
                <a:latin typeface="Calibri"/>
                <a:cs typeface="Calibri"/>
              </a:rPr>
              <a:t>/o</a:t>
            </a:r>
            <a:r>
              <a:rPr dirty="0" baseline="2525" sz="1650">
                <a:latin typeface="Calibri"/>
                <a:cs typeface="Calibri"/>
              </a:rPr>
              <a:t>r</a:t>
            </a:r>
            <a:r>
              <a:rPr dirty="0" baseline="2525" sz="1650">
                <a:latin typeface="Calibri"/>
                <a:cs typeface="Calibri"/>
              </a:rPr>
              <a:t>  </a:t>
            </a:r>
            <a:r>
              <a:rPr dirty="0" baseline="2525" sz="1650" spc="-142">
                <a:latin typeface="Calibri"/>
                <a:cs typeface="Calibri"/>
              </a:rPr>
              <a:t> </a:t>
            </a:r>
            <a:r>
              <a:rPr dirty="0" baseline="4273" sz="1950" spc="-30" i="1">
                <a:latin typeface="Times New Roman"/>
                <a:cs typeface="Times New Roman"/>
              </a:rPr>
              <a:t>f</a:t>
            </a:r>
            <a:r>
              <a:rPr dirty="0" baseline="4273" sz="1950" spc="-307" i="1">
                <a:latin typeface="Times New Roman"/>
                <a:cs typeface="Times New Roman"/>
              </a:rPr>
              <a:t> </a:t>
            </a:r>
            <a:r>
              <a:rPr dirty="0" baseline="-18518" sz="1125" spc="-22" i="1">
                <a:latin typeface="Times New Roman"/>
                <a:cs typeface="Times New Roman"/>
              </a:rPr>
              <a:t>y</a:t>
            </a:r>
            <a:r>
              <a:rPr dirty="0" baseline="-18518" sz="1125" i="1">
                <a:latin typeface="Times New Roman"/>
                <a:cs typeface="Times New Roman"/>
              </a:rPr>
              <a:t> </a:t>
            </a:r>
            <a:r>
              <a:rPr dirty="0" baseline="-18518" sz="1125" spc="-135" i="1">
                <a:latin typeface="Times New Roman"/>
                <a:cs typeface="Times New Roman"/>
              </a:rPr>
              <a:t> </a:t>
            </a:r>
            <a:r>
              <a:rPr dirty="0" sz="1700" spc="-55">
                <a:latin typeface="Symbol"/>
                <a:cs typeface="Symbol"/>
              </a:rPr>
              <a:t></a:t>
            </a:r>
            <a:r>
              <a:rPr dirty="0" baseline="4273" sz="1950" spc="-22" i="1">
                <a:latin typeface="Times New Roman"/>
                <a:cs typeface="Times New Roman"/>
              </a:rPr>
              <a:t>a</a:t>
            </a:r>
            <a:r>
              <a:rPr dirty="0" baseline="4273" sz="1950" spc="-22">
                <a:latin typeface="Times New Roman"/>
                <a:cs typeface="Times New Roman"/>
              </a:rPr>
              <a:t>,</a:t>
            </a:r>
            <a:r>
              <a:rPr dirty="0" baseline="4273" sz="1950" spc="-315">
                <a:latin typeface="Times New Roman"/>
                <a:cs typeface="Times New Roman"/>
              </a:rPr>
              <a:t> </a:t>
            </a:r>
            <a:r>
              <a:rPr dirty="0" baseline="4273" sz="1950" spc="75" i="1">
                <a:latin typeface="Times New Roman"/>
                <a:cs typeface="Times New Roman"/>
              </a:rPr>
              <a:t>b</a:t>
            </a:r>
            <a:r>
              <a:rPr dirty="0" sz="1700" spc="-160">
                <a:latin typeface="Symbol"/>
                <a:cs typeface="Symbol"/>
              </a:rPr>
              <a:t></a:t>
            </a:r>
            <a:r>
              <a:rPr dirty="0" sz="1700" spc="-2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d</a:t>
            </a:r>
            <a:r>
              <a:rPr dirty="0" baseline="2525" sz="1650" spc="7">
                <a:latin typeface="Calibri"/>
                <a:cs typeface="Calibri"/>
              </a:rPr>
              <a:t>o</a:t>
            </a:r>
            <a:r>
              <a:rPr dirty="0" baseline="2525" sz="1650">
                <a:latin typeface="Calibri"/>
                <a:cs typeface="Calibri"/>
              </a:rPr>
              <a:t>es</a:t>
            </a:r>
            <a:r>
              <a:rPr dirty="0" baseline="2525" sz="1650" spc="-7">
                <a:latin typeface="Calibri"/>
                <a:cs typeface="Calibri"/>
              </a:rPr>
              <a:t>n</a:t>
            </a:r>
            <a:r>
              <a:rPr dirty="0" baseline="2525" sz="1650">
                <a:latin typeface="Calibri"/>
                <a:cs typeface="Calibri"/>
              </a:rPr>
              <a:t>’t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ex</a:t>
            </a:r>
            <a:r>
              <a:rPr dirty="0" baseline="2525" sz="1650" spc="-7">
                <a:latin typeface="Calibri"/>
                <a:cs typeface="Calibri"/>
              </a:rPr>
              <a:t>i</a:t>
            </a:r>
            <a:r>
              <a:rPr dirty="0" baseline="2525" sz="1650" spc="-22">
                <a:latin typeface="Calibri"/>
                <a:cs typeface="Calibri"/>
              </a:rPr>
              <a:t>s</a:t>
            </a:r>
            <a:r>
              <a:rPr dirty="0" baseline="2525" sz="1650">
                <a:latin typeface="Calibri"/>
                <a:cs typeface="Calibri"/>
              </a:rPr>
              <a:t>t.</a:t>
            </a:r>
            <a:endParaRPr baseline="2525" sz="1650">
              <a:latin typeface="Calibri"/>
              <a:cs typeface="Calibri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901700" y="8593063"/>
            <a:ext cx="5899150" cy="23431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equivalence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 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 </a:t>
            </a:r>
            <a:r>
              <a:rPr dirty="0" sz="1100">
                <a:latin typeface="Calibri"/>
                <a:cs typeface="Calibri"/>
              </a:rPr>
              <a:t>off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160">
                <a:latin typeface="Calibri"/>
                <a:cs typeface="Calibri"/>
              </a:rPr>
              <a:t> </a:t>
            </a:r>
            <a:r>
              <a:rPr dirty="0" baseline="2057" sz="2025" spc="-112">
                <a:latin typeface="Symbol"/>
                <a:cs typeface="Symbol"/>
              </a:rPr>
              <a:t></a:t>
            </a:r>
            <a:r>
              <a:rPr dirty="0" baseline="2057" sz="2025" spc="-112" i="1">
                <a:latin typeface="Times New Roman"/>
                <a:cs typeface="Times New Roman"/>
              </a:rPr>
              <a:t>f</a:t>
            </a:r>
            <a:r>
              <a:rPr dirty="0" baseline="2057" sz="2025" spc="330" i="1">
                <a:latin typeface="Times New Roman"/>
                <a:cs typeface="Times New Roman"/>
              </a:rPr>
              <a:t> </a:t>
            </a:r>
            <a:r>
              <a:rPr dirty="0" baseline="2057" sz="2025" spc="-127">
                <a:latin typeface="Symbol"/>
                <a:cs typeface="Symbol"/>
              </a:rPr>
              <a:t></a:t>
            </a:r>
            <a:r>
              <a:rPr dirty="0" baseline="2057" sz="2025" spc="-112">
                <a:latin typeface="Times New Roman"/>
                <a:cs typeface="Times New Roman"/>
              </a:rPr>
              <a:t> 0</a:t>
            </a:r>
            <a:r>
              <a:rPr dirty="0" baseline="2057" sz="2025" spc="157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definition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82313" y="3071912"/>
            <a:ext cx="129059" cy="12876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952798" y="2911834"/>
            <a:ext cx="5858510" cy="826135"/>
            <a:chOff x="952798" y="2911834"/>
            <a:chExt cx="5858510" cy="826135"/>
          </a:xfrm>
        </p:grpSpPr>
        <p:sp>
          <p:nvSpPr>
            <p:cNvPr id="4" name="object 4"/>
            <p:cNvSpPr/>
            <p:nvPr/>
          </p:nvSpPr>
          <p:spPr>
            <a:xfrm>
              <a:off x="952792" y="2987979"/>
              <a:ext cx="5858510" cy="749935"/>
            </a:xfrm>
            <a:custGeom>
              <a:avLst/>
              <a:gdLst/>
              <a:ahLst/>
              <a:cxnLst/>
              <a:rect l="l" t="t" r="r" b="b"/>
              <a:pathLst>
                <a:path w="5858509" h="749935">
                  <a:moveTo>
                    <a:pt x="2587498" y="93840"/>
                  </a:moveTo>
                  <a:lnTo>
                    <a:pt x="2579205" y="41795"/>
                  </a:lnTo>
                  <a:lnTo>
                    <a:pt x="2554338" y="38"/>
                  </a:lnTo>
                  <a:lnTo>
                    <a:pt x="33159" y="38"/>
                  </a:lnTo>
                  <a:lnTo>
                    <a:pt x="8293" y="41795"/>
                  </a:lnTo>
                  <a:lnTo>
                    <a:pt x="0" y="93840"/>
                  </a:lnTo>
                  <a:lnTo>
                    <a:pt x="8293" y="145884"/>
                  </a:lnTo>
                  <a:lnTo>
                    <a:pt x="33159" y="187642"/>
                  </a:lnTo>
                  <a:lnTo>
                    <a:pt x="2554338" y="187642"/>
                  </a:lnTo>
                  <a:lnTo>
                    <a:pt x="2579205" y="145884"/>
                  </a:lnTo>
                  <a:lnTo>
                    <a:pt x="2587498" y="93840"/>
                  </a:lnTo>
                  <a:close/>
                </a:path>
                <a:path w="5858509" h="749935">
                  <a:moveTo>
                    <a:pt x="5695226" y="93802"/>
                  </a:moveTo>
                  <a:lnTo>
                    <a:pt x="5686933" y="41744"/>
                  </a:lnTo>
                  <a:lnTo>
                    <a:pt x="5662066" y="0"/>
                  </a:lnTo>
                  <a:lnTo>
                    <a:pt x="3224492" y="0"/>
                  </a:lnTo>
                  <a:lnTo>
                    <a:pt x="3199612" y="41744"/>
                  </a:lnTo>
                  <a:lnTo>
                    <a:pt x="3191332" y="93802"/>
                  </a:lnTo>
                  <a:lnTo>
                    <a:pt x="3199612" y="145846"/>
                  </a:lnTo>
                  <a:lnTo>
                    <a:pt x="3224492" y="187591"/>
                  </a:lnTo>
                  <a:lnTo>
                    <a:pt x="5662066" y="187591"/>
                  </a:lnTo>
                  <a:lnTo>
                    <a:pt x="5686933" y="145846"/>
                  </a:lnTo>
                  <a:lnTo>
                    <a:pt x="5695226" y="93802"/>
                  </a:lnTo>
                  <a:close/>
                </a:path>
                <a:path w="5858509" h="749935">
                  <a:moveTo>
                    <a:pt x="5858446" y="485394"/>
                  </a:moveTo>
                  <a:lnTo>
                    <a:pt x="5850153" y="433349"/>
                  </a:lnTo>
                  <a:lnTo>
                    <a:pt x="5825287" y="391604"/>
                  </a:lnTo>
                  <a:lnTo>
                    <a:pt x="5780811" y="391604"/>
                  </a:lnTo>
                  <a:lnTo>
                    <a:pt x="5795581" y="366814"/>
                  </a:lnTo>
                  <a:lnTo>
                    <a:pt x="5803874" y="314769"/>
                  </a:lnTo>
                  <a:lnTo>
                    <a:pt x="5795581" y="262712"/>
                  </a:lnTo>
                  <a:lnTo>
                    <a:pt x="5770715" y="220967"/>
                  </a:lnTo>
                  <a:lnTo>
                    <a:pt x="33210" y="220967"/>
                  </a:lnTo>
                  <a:lnTo>
                    <a:pt x="8343" y="262712"/>
                  </a:lnTo>
                  <a:lnTo>
                    <a:pt x="50" y="314769"/>
                  </a:lnTo>
                  <a:lnTo>
                    <a:pt x="8343" y="366814"/>
                  </a:lnTo>
                  <a:lnTo>
                    <a:pt x="28155" y="400088"/>
                  </a:lnTo>
                  <a:lnTo>
                    <a:pt x="8343" y="433349"/>
                  </a:lnTo>
                  <a:lnTo>
                    <a:pt x="50" y="485394"/>
                  </a:lnTo>
                  <a:lnTo>
                    <a:pt x="8343" y="537451"/>
                  </a:lnTo>
                  <a:lnTo>
                    <a:pt x="28155" y="570712"/>
                  </a:lnTo>
                  <a:lnTo>
                    <a:pt x="8343" y="603973"/>
                  </a:lnTo>
                  <a:lnTo>
                    <a:pt x="50" y="656031"/>
                  </a:lnTo>
                  <a:lnTo>
                    <a:pt x="8343" y="708075"/>
                  </a:lnTo>
                  <a:lnTo>
                    <a:pt x="33210" y="749820"/>
                  </a:lnTo>
                  <a:lnTo>
                    <a:pt x="630453" y="749820"/>
                  </a:lnTo>
                  <a:lnTo>
                    <a:pt x="655332" y="708075"/>
                  </a:lnTo>
                  <a:lnTo>
                    <a:pt x="663613" y="656031"/>
                  </a:lnTo>
                  <a:lnTo>
                    <a:pt x="655332" y="603973"/>
                  </a:lnTo>
                  <a:lnTo>
                    <a:pt x="640562" y="579196"/>
                  </a:lnTo>
                  <a:lnTo>
                    <a:pt x="5825287" y="579196"/>
                  </a:lnTo>
                  <a:lnTo>
                    <a:pt x="5850153" y="537451"/>
                  </a:lnTo>
                  <a:lnTo>
                    <a:pt x="5858446" y="48539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3702736" y="2966859"/>
              <a:ext cx="406400" cy="128905"/>
            </a:xfrm>
            <a:custGeom>
              <a:avLst/>
              <a:gdLst/>
              <a:ahLst/>
              <a:cxnLst/>
              <a:rect l="l" t="t" r="r" b="b"/>
              <a:pathLst>
                <a:path w="406400" h="128905">
                  <a:moveTo>
                    <a:pt x="129057" y="64376"/>
                  </a:moveTo>
                  <a:lnTo>
                    <a:pt x="123367" y="28651"/>
                  </a:lnTo>
                  <a:lnTo>
                    <a:pt x="106299" y="0"/>
                  </a:lnTo>
                  <a:lnTo>
                    <a:pt x="22758" y="0"/>
                  </a:lnTo>
                  <a:lnTo>
                    <a:pt x="5689" y="28651"/>
                  </a:lnTo>
                  <a:lnTo>
                    <a:pt x="0" y="64376"/>
                  </a:lnTo>
                  <a:lnTo>
                    <a:pt x="5689" y="100101"/>
                  </a:lnTo>
                  <a:lnTo>
                    <a:pt x="22758" y="128765"/>
                  </a:lnTo>
                  <a:lnTo>
                    <a:pt x="106299" y="128765"/>
                  </a:lnTo>
                  <a:lnTo>
                    <a:pt x="123367" y="100101"/>
                  </a:lnTo>
                  <a:lnTo>
                    <a:pt x="129057" y="64376"/>
                  </a:lnTo>
                  <a:close/>
                </a:path>
                <a:path w="406400" h="128905">
                  <a:moveTo>
                    <a:pt x="405993" y="64376"/>
                  </a:moveTo>
                  <a:lnTo>
                    <a:pt x="400304" y="28651"/>
                  </a:lnTo>
                  <a:lnTo>
                    <a:pt x="383235" y="0"/>
                  </a:lnTo>
                  <a:lnTo>
                    <a:pt x="299707" y="0"/>
                  </a:lnTo>
                  <a:lnTo>
                    <a:pt x="282625" y="28651"/>
                  </a:lnTo>
                  <a:lnTo>
                    <a:pt x="276936" y="64376"/>
                  </a:lnTo>
                  <a:lnTo>
                    <a:pt x="282625" y="100101"/>
                  </a:lnTo>
                  <a:lnTo>
                    <a:pt x="299707" y="128765"/>
                  </a:lnTo>
                  <a:lnTo>
                    <a:pt x="383235" y="128765"/>
                  </a:lnTo>
                  <a:lnTo>
                    <a:pt x="400304" y="100101"/>
                  </a:lnTo>
                  <a:lnTo>
                    <a:pt x="405993" y="64376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3798702" y="2952427"/>
              <a:ext cx="209550" cy="222885"/>
            </a:xfrm>
            <a:custGeom>
              <a:avLst/>
              <a:gdLst/>
              <a:ahLst/>
              <a:cxnLst/>
              <a:rect l="l" t="t" r="r" b="b"/>
              <a:pathLst>
                <a:path w="209550" h="222885">
                  <a:moveTo>
                    <a:pt x="171304" y="5"/>
                  </a:moveTo>
                  <a:lnTo>
                    <a:pt x="37801" y="5"/>
                  </a:lnTo>
                  <a:lnTo>
                    <a:pt x="12602" y="38288"/>
                  </a:lnTo>
                  <a:lnTo>
                    <a:pt x="3" y="85965"/>
                  </a:lnTo>
                  <a:lnTo>
                    <a:pt x="3" y="136773"/>
                  </a:lnTo>
                  <a:lnTo>
                    <a:pt x="12602" y="184450"/>
                  </a:lnTo>
                  <a:lnTo>
                    <a:pt x="37801" y="222732"/>
                  </a:lnTo>
                  <a:lnTo>
                    <a:pt x="171304" y="222732"/>
                  </a:lnTo>
                  <a:lnTo>
                    <a:pt x="196503" y="184450"/>
                  </a:lnTo>
                  <a:lnTo>
                    <a:pt x="209102" y="136773"/>
                  </a:lnTo>
                  <a:lnTo>
                    <a:pt x="209102" y="85965"/>
                  </a:lnTo>
                  <a:lnTo>
                    <a:pt x="196503" y="38288"/>
                  </a:lnTo>
                  <a:lnTo>
                    <a:pt x="171304" y="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582001" y="2958216"/>
              <a:ext cx="148590" cy="202565"/>
            </a:xfrm>
            <a:custGeom>
              <a:avLst/>
              <a:gdLst/>
              <a:ahLst/>
              <a:cxnLst/>
              <a:rect l="l" t="t" r="r" b="b"/>
              <a:pathLst>
                <a:path w="148589" h="202564">
                  <a:moveTo>
                    <a:pt x="113702" y="5"/>
                  </a:moveTo>
                  <a:lnTo>
                    <a:pt x="34376" y="5"/>
                  </a:lnTo>
                  <a:lnTo>
                    <a:pt x="11460" y="34821"/>
                  </a:lnTo>
                  <a:lnTo>
                    <a:pt x="2" y="78179"/>
                  </a:lnTo>
                  <a:lnTo>
                    <a:pt x="2" y="124385"/>
                  </a:lnTo>
                  <a:lnTo>
                    <a:pt x="11460" y="167743"/>
                  </a:lnTo>
                  <a:lnTo>
                    <a:pt x="34376" y="202559"/>
                  </a:lnTo>
                  <a:lnTo>
                    <a:pt x="113702" y="202559"/>
                  </a:lnTo>
                  <a:lnTo>
                    <a:pt x="136618" y="167743"/>
                  </a:lnTo>
                  <a:lnTo>
                    <a:pt x="148076" y="124385"/>
                  </a:lnTo>
                  <a:lnTo>
                    <a:pt x="148076" y="78179"/>
                  </a:lnTo>
                  <a:lnTo>
                    <a:pt x="136618" y="34821"/>
                  </a:lnTo>
                  <a:lnTo>
                    <a:pt x="113702" y="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508959" y="2911843"/>
              <a:ext cx="693420" cy="277495"/>
            </a:xfrm>
            <a:custGeom>
              <a:avLst/>
              <a:gdLst/>
              <a:ahLst/>
              <a:cxnLst/>
              <a:rect l="l" t="t" r="r" b="b"/>
              <a:pathLst>
                <a:path w="693420" h="277494">
                  <a:moveTo>
                    <a:pt x="143421" y="115849"/>
                  </a:moveTo>
                  <a:lnTo>
                    <a:pt x="135432" y="72034"/>
                  </a:lnTo>
                  <a:lnTo>
                    <a:pt x="119443" y="32473"/>
                  </a:lnTo>
                  <a:lnTo>
                    <a:pt x="95465" y="0"/>
                  </a:lnTo>
                  <a:lnTo>
                    <a:pt x="47967" y="0"/>
                  </a:lnTo>
                  <a:lnTo>
                    <a:pt x="23990" y="32473"/>
                  </a:lnTo>
                  <a:lnTo>
                    <a:pt x="8001" y="72034"/>
                  </a:lnTo>
                  <a:lnTo>
                    <a:pt x="0" y="115849"/>
                  </a:lnTo>
                  <a:lnTo>
                    <a:pt x="0" y="161086"/>
                  </a:lnTo>
                  <a:lnTo>
                    <a:pt x="8001" y="204901"/>
                  </a:lnTo>
                  <a:lnTo>
                    <a:pt x="23990" y="244462"/>
                  </a:lnTo>
                  <a:lnTo>
                    <a:pt x="47967" y="276936"/>
                  </a:lnTo>
                  <a:lnTo>
                    <a:pt x="95465" y="276936"/>
                  </a:lnTo>
                  <a:lnTo>
                    <a:pt x="119443" y="244462"/>
                  </a:lnTo>
                  <a:lnTo>
                    <a:pt x="135432" y="204901"/>
                  </a:lnTo>
                  <a:lnTo>
                    <a:pt x="143421" y="161086"/>
                  </a:lnTo>
                  <a:lnTo>
                    <a:pt x="143421" y="115849"/>
                  </a:lnTo>
                  <a:close/>
                </a:path>
                <a:path w="693420" h="277494">
                  <a:moveTo>
                    <a:pt x="692797" y="115849"/>
                  </a:moveTo>
                  <a:lnTo>
                    <a:pt x="684809" y="72034"/>
                  </a:lnTo>
                  <a:lnTo>
                    <a:pt x="668820" y="32473"/>
                  </a:lnTo>
                  <a:lnTo>
                    <a:pt x="644842" y="0"/>
                  </a:lnTo>
                  <a:lnTo>
                    <a:pt x="597331" y="0"/>
                  </a:lnTo>
                  <a:lnTo>
                    <a:pt x="573354" y="32473"/>
                  </a:lnTo>
                  <a:lnTo>
                    <a:pt x="557364" y="72034"/>
                  </a:lnTo>
                  <a:lnTo>
                    <a:pt x="549376" y="115849"/>
                  </a:lnTo>
                  <a:lnTo>
                    <a:pt x="549376" y="161086"/>
                  </a:lnTo>
                  <a:lnTo>
                    <a:pt x="557364" y="204901"/>
                  </a:lnTo>
                  <a:lnTo>
                    <a:pt x="573354" y="244462"/>
                  </a:lnTo>
                  <a:lnTo>
                    <a:pt x="597331" y="276936"/>
                  </a:lnTo>
                  <a:lnTo>
                    <a:pt x="644842" y="276936"/>
                  </a:lnTo>
                  <a:lnTo>
                    <a:pt x="668820" y="244462"/>
                  </a:lnTo>
                  <a:lnTo>
                    <a:pt x="684809" y="204901"/>
                  </a:lnTo>
                  <a:lnTo>
                    <a:pt x="692797" y="161086"/>
                  </a:lnTo>
                  <a:lnTo>
                    <a:pt x="692797" y="115849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07251" y="3071912"/>
            <a:ext cx="129059" cy="128765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2987386" y="1448991"/>
            <a:ext cx="165735" cy="0"/>
          </a:xfrm>
          <a:custGeom>
            <a:avLst/>
            <a:gdLst/>
            <a:ahLst/>
            <a:cxnLst/>
            <a:rect l="l" t="t" r="r" b="b"/>
            <a:pathLst>
              <a:path w="165735" h="0">
                <a:moveTo>
                  <a:pt x="0" y="0"/>
                </a:moveTo>
                <a:lnTo>
                  <a:pt x="165372" y="0"/>
                </a:lnTo>
              </a:path>
            </a:pathLst>
          </a:custGeom>
          <a:ln w="692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974756" y="1448991"/>
            <a:ext cx="156210" cy="0"/>
          </a:xfrm>
          <a:custGeom>
            <a:avLst/>
            <a:gdLst/>
            <a:ahLst/>
            <a:cxnLst/>
            <a:rect l="l" t="t" r="r" b="b"/>
            <a:pathLst>
              <a:path w="156210" h="0">
                <a:moveTo>
                  <a:pt x="0" y="0"/>
                </a:moveTo>
                <a:lnTo>
                  <a:pt x="155644" y="0"/>
                </a:lnTo>
              </a:path>
            </a:pathLst>
          </a:custGeom>
          <a:ln w="692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947927" y="1025608"/>
            <a:ext cx="3837304" cy="941705"/>
          </a:xfrm>
          <a:prstGeom prst="rect">
            <a:avLst/>
          </a:prstGeom>
        </p:spPr>
        <p:txBody>
          <a:bodyPr wrap="square" lIns="0" tIns="58419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459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solve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000">
              <a:latin typeface="Calibri"/>
              <a:cs typeface="Calibri"/>
            </a:endParaRPr>
          </a:p>
          <a:p>
            <a:pPr marL="2044064" marR="68580" indent="-236220">
              <a:lnSpc>
                <a:spcPct val="56100"/>
              </a:lnSpc>
              <a:tabLst>
                <a:tab pos="3019425" algn="l"/>
              </a:tabLst>
            </a:pPr>
            <a:r>
              <a:rPr dirty="0" baseline="5050" sz="1650" spc="82" i="1">
                <a:latin typeface="Times New Roman"/>
                <a:cs typeface="Times New Roman"/>
              </a:rPr>
              <a:t>x</a:t>
            </a:r>
            <a:r>
              <a:rPr dirty="0" baseline="5050" sz="1650" spc="30" i="1">
                <a:latin typeface="Times New Roman"/>
                <a:cs typeface="Times New Roman"/>
              </a:rPr>
              <a:t> </a:t>
            </a:r>
            <a:r>
              <a:rPr dirty="0" baseline="5050" sz="1650" spc="97">
                <a:latin typeface="Symbol"/>
                <a:cs typeface="Symbol"/>
              </a:rPr>
              <a:t></a:t>
            </a:r>
            <a:r>
              <a:rPr dirty="0" baseline="5050" sz="1650">
                <a:latin typeface="Times New Roman"/>
                <a:cs typeface="Times New Roman"/>
              </a:rPr>
              <a:t> </a:t>
            </a:r>
            <a:r>
              <a:rPr dirty="0" baseline="5050" sz="1650" spc="142">
                <a:latin typeface="Times New Roman"/>
                <a:cs typeface="Times New Roman"/>
              </a:rPr>
              <a:t> </a:t>
            </a:r>
            <a:r>
              <a:rPr dirty="0" baseline="37878" sz="1650" spc="89">
                <a:latin typeface="Times New Roman"/>
                <a:cs typeface="Times New Roman"/>
              </a:rPr>
              <a:t>1</a:t>
            </a:r>
            <a:r>
              <a:rPr dirty="0" baseline="37878" sz="1650">
                <a:latin typeface="Times New Roman"/>
                <a:cs typeface="Times New Roman"/>
              </a:rPr>
              <a:t> </a:t>
            </a:r>
            <a:r>
              <a:rPr dirty="0" baseline="37878" sz="1650" spc="-52">
                <a:latin typeface="Times New Roman"/>
                <a:cs typeface="Times New Roman"/>
              </a:rPr>
              <a:t> </a:t>
            </a:r>
            <a:r>
              <a:rPr dirty="0" sz="1450" spc="-114">
                <a:latin typeface="Symbol"/>
                <a:cs typeface="Symbol"/>
              </a:rPr>
              <a:t></a:t>
            </a:r>
            <a:r>
              <a:rPr dirty="0" baseline="5050" sz="1650" spc="89">
                <a:latin typeface="Times New Roman"/>
                <a:cs typeface="Times New Roman"/>
              </a:rPr>
              <a:t>16</a:t>
            </a:r>
            <a:r>
              <a:rPr dirty="0" baseline="5050" sz="1650" spc="-217">
                <a:latin typeface="Times New Roman"/>
                <a:cs typeface="Times New Roman"/>
              </a:rPr>
              <a:t> </a:t>
            </a:r>
            <a:r>
              <a:rPr dirty="0" baseline="5050" sz="1650" spc="82" i="1">
                <a:latin typeface="Times New Roman"/>
                <a:cs typeface="Times New Roman"/>
              </a:rPr>
              <a:t>y</a:t>
            </a:r>
            <a:r>
              <a:rPr dirty="0" baseline="5050" sz="1650" spc="-52" i="1">
                <a:latin typeface="Times New Roman"/>
                <a:cs typeface="Times New Roman"/>
              </a:rPr>
              <a:t> </a:t>
            </a:r>
            <a:r>
              <a:rPr dirty="0" baseline="5050" sz="1650" spc="97">
                <a:latin typeface="Symbol"/>
                <a:cs typeface="Symbol"/>
              </a:rPr>
              <a:t></a:t>
            </a:r>
            <a:r>
              <a:rPr dirty="0" baseline="5050" sz="1650" spc="-157">
                <a:latin typeface="Times New Roman"/>
                <a:cs typeface="Times New Roman"/>
              </a:rPr>
              <a:t> </a:t>
            </a:r>
            <a:r>
              <a:rPr dirty="0" baseline="5050" sz="1650" spc="89">
                <a:latin typeface="Times New Roman"/>
                <a:cs typeface="Times New Roman"/>
              </a:rPr>
              <a:t>3</a:t>
            </a:r>
            <a:r>
              <a:rPr dirty="0" baseline="5050" sz="1650" spc="179">
                <a:latin typeface="Times New Roman"/>
                <a:cs typeface="Times New Roman"/>
              </a:rPr>
              <a:t>6</a:t>
            </a:r>
            <a:r>
              <a:rPr dirty="0" sz="1450" spc="-85">
                <a:latin typeface="Symbol"/>
                <a:cs typeface="Symbol"/>
              </a:rPr>
              <a:t></a:t>
            </a:r>
            <a:r>
              <a:rPr dirty="0" sz="1450" spc="-95">
                <a:latin typeface="Times New Roman"/>
                <a:cs typeface="Times New Roman"/>
              </a:rPr>
              <a:t> </a:t>
            </a:r>
            <a:r>
              <a:rPr dirty="0" baseline="5050" sz="1650" spc="97">
                <a:latin typeface="Symbol"/>
                <a:cs typeface="Symbol"/>
              </a:rPr>
              <a:t></a:t>
            </a:r>
            <a:r>
              <a:rPr dirty="0" baseline="5050" sz="1650">
                <a:latin typeface="Times New Roman"/>
                <a:cs typeface="Times New Roman"/>
              </a:rPr>
              <a:t> </a:t>
            </a:r>
            <a:r>
              <a:rPr dirty="0" baseline="5050" sz="1650" spc="89">
                <a:latin typeface="Times New Roman"/>
                <a:cs typeface="Times New Roman"/>
              </a:rPr>
              <a:t> </a:t>
            </a:r>
            <a:r>
              <a:rPr dirty="0" baseline="37878" sz="1650" spc="89">
                <a:latin typeface="Times New Roman"/>
                <a:cs typeface="Times New Roman"/>
              </a:rPr>
              <a:t>1</a:t>
            </a:r>
            <a:r>
              <a:rPr dirty="0" baseline="37878" sz="1650">
                <a:latin typeface="Times New Roman"/>
                <a:cs typeface="Times New Roman"/>
              </a:rPr>
              <a:t> </a:t>
            </a:r>
            <a:r>
              <a:rPr dirty="0" baseline="37878" sz="1650" spc="-112">
                <a:latin typeface="Times New Roman"/>
                <a:cs typeface="Times New Roman"/>
              </a:rPr>
              <a:t> </a:t>
            </a:r>
            <a:r>
              <a:rPr dirty="0" sz="1450" spc="-40">
                <a:latin typeface="Symbol"/>
                <a:cs typeface="Symbol"/>
              </a:rPr>
              <a:t></a:t>
            </a:r>
            <a:r>
              <a:rPr dirty="0" baseline="5050" sz="1650" spc="89">
                <a:latin typeface="Times New Roman"/>
                <a:cs typeface="Times New Roman"/>
              </a:rPr>
              <a:t>8</a:t>
            </a:r>
            <a:r>
              <a:rPr dirty="0" baseline="5050" sz="1650" spc="-240">
                <a:latin typeface="Times New Roman"/>
                <a:cs typeface="Times New Roman"/>
              </a:rPr>
              <a:t> </a:t>
            </a:r>
            <a:r>
              <a:rPr dirty="0" baseline="5050" sz="1650" spc="82" i="1">
                <a:latin typeface="Times New Roman"/>
                <a:cs typeface="Times New Roman"/>
              </a:rPr>
              <a:t>y</a:t>
            </a:r>
            <a:r>
              <a:rPr dirty="0" baseline="5050" sz="1650" spc="-52" i="1">
                <a:latin typeface="Times New Roman"/>
                <a:cs typeface="Times New Roman"/>
              </a:rPr>
              <a:t> </a:t>
            </a:r>
            <a:r>
              <a:rPr dirty="0" baseline="5050" sz="1650" spc="202">
                <a:latin typeface="Symbol"/>
                <a:cs typeface="Symbol"/>
              </a:rPr>
              <a:t></a:t>
            </a:r>
            <a:r>
              <a:rPr dirty="0" baseline="5050" sz="1650" spc="89">
                <a:latin typeface="Times New Roman"/>
                <a:cs typeface="Times New Roman"/>
              </a:rPr>
              <a:t>1</a:t>
            </a:r>
            <a:r>
              <a:rPr dirty="0" baseline="5050" sz="1650" spc="150">
                <a:latin typeface="Times New Roman"/>
                <a:cs typeface="Times New Roman"/>
              </a:rPr>
              <a:t>8</a:t>
            </a:r>
            <a:r>
              <a:rPr dirty="0" sz="1450" spc="-85">
                <a:latin typeface="Symbol"/>
                <a:cs typeface="Symbol"/>
              </a:rPr>
              <a:t></a:t>
            </a:r>
            <a:r>
              <a:rPr dirty="0" sz="1450" spc="-65">
                <a:latin typeface="Times New Roman"/>
                <a:cs typeface="Times New Roman"/>
              </a:rPr>
              <a:t> </a:t>
            </a:r>
            <a:r>
              <a:rPr dirty="0" sz="1100" spc="60">
                <a:latin typeface="Times New Roman"/>
                <a:cs typeface="Times New Roman"/>
              </a:rPr>
              <a:t>34	17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2245008" y="2151609"/>
            <a:ext cx="151765" cy="0"/>
          </a:xfrm>
          <a:custGeom>
            <a:avLst/>
            <a:gdLst/>
            <a:ahLst/>
            <a:cxnLst/>
            <a:rect l="l" t="t" r="r" b="b"/>
            <a:pathLst>
              <a:path w="151764" h="0">
                <a:moveTo>
                  <a:pt x="0" y="0"/>
                </a:moveTo>
                <a:lnTo>
                  <a:pt x="151172" y="0"/>
                </a:lnTo>
              </a:path>
            </a:pathLst>
          </a:custGeom>
          <a:ln w="690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5407820" y="2151606"/>
            <a:ext cx="163195" cy="0"/>
          </a:xfrm>
          <a:custGeom>
            <a:avLst/>
            <a:gdLst/>
            <a:ahLst/>
            <a:cxnLst/>
            <a:rect l="l" t="t" r="r" b="b"/>
            <a:pathLst>
              <a:path w="163195" h="0">
                <a:moveTo>
                  <a:pt x="0" y="0"/>
                </a:moveTo>
                <a:lnTo>
                  <a:pt x="162982" y="0"/>
                </a:lnTo>
              </a:path>
            </a:pathLst>
          </a:custGeom>
          <a:ln w="690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2237893" y="2143204"/>
            <a:ext cx="16446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45">
                <a:latin typeface="Times New Roman"/>
                <a:cs typeface="Times New Roman"/>
              </a:rPr>
              <a:t>17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851038" y="2001108"/>
            <a:ext cx="1729105" cy="2451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</a:pPr>
            <a:r>
              <a:rPr dirty="0" baseline="5050" sz="1650" spc="67">
                <a:latin typeface="Symbol"/>
                <a:cs typeface="Symbol"/>
              </a:rPr>
              <a:t></a:t>
            </a:r>
            <a:r>
              <a:rPr dirty="0" baseline="5050" sz="1650" spc="67">
                <a:latin typeface="Times New Roman"/>
                <a:cs typeface="Times New Roman"/>
              </a:rPr>
              <a:t>14</a:t>
            </a:r>
            <a:r>
              <a:rPr dirty="0" baseline="5050" sz="1650" spc="-135">
                <a:latin typeface="Times New Roman"/>
                <a:cs typeface="Times New Roman"/>
              </a:rPr>
              <a:t> </a:t>
            </a:r>
            <a:r>
              <a:rPr dirty="0" baseline="5050" sz="1650" spc="75">
                <a:latin typeface="Symbol"/>
                <a:cs typeface="Symbol"/>
              </a:rPr>
              <a:t></a:t>
            </a:r>
            <a:r>
              <a:rPr dirty="0" baseline="5050" sz="1650" spc="-150">
                <a:latin typeface="Times New Roman"/>
                <a:cs typeface="Times New Roman"/>
              </a:rPr>
              <a:t> </a:t>
            </a:r>
            <a:r>
              <a:rPr dirty="0" baseline="37878" sz="1650" spc="67">
                <a:latin typeface="Times New Roman"/>
                <a:cs typeface="Times New Roman"/>
              </a:rPr>
              <a:t>16</a:t>
            </a:r>
            <a:r>
              <a:rPr dirty="0" baseline="37878" sz="1650" spc="-97">
                <a:latin typeface="Times New Roman"/>
                <a:cs typeface="Times New Roman"/>
              </a:rPr>
              <a:t> </a:t>
            </a:r>
            <a:r>
              <a:rPr dirty="0" sz="1450" spc="-50">
                <a:latin typeface="Symbol"/>
                <a:cs typeface="Symbol"/>
              </a:rPr>
              <a:t></a:t>
            </a:r>
            <a:r>
              <a:rPr dirty="0" baseline="5050" sz="1650" spc="67">
                <a:latin typeface="Times New Roman"/>
                <a:cs typeface="Times New Roman"/>
              </a:rPr>
              <a:t>8</a:t>
            </a:r>
            <a:r>
              <a:rPr dirty="0" baseline="5050" sz="1650" spc="-247">
                <a:latin typeface="Times New Roman"/>
                <a:cs typeface="Times New Roman"/>
              </a:rPr>
              <a:t> </a:t>
            </a:r>
            <a:r>
              <a:rPr dirty="0" baseline="5050" sz="1650" spc="60" i="1">
                <a:latin typeface="Times New Roman"/>
                <a:cs typeface="Times New Roman"/>
              </a:rPr>
              <a:t>y</a:t>
            </a:r>
            <a:r>
              <a:rPr dirty="0" baseline="5050" sz="1650" spc="-67" i="1">
                <a:latin typeface="Times New Roman"/>
                <a:cs typeface="Times New Roman"/>
              </a:rPr>
              <a:t> </a:t>
            </a:r>
            <a:r>
              <a:rPr dirty="0" baseline="5050" sz="1650" spc="179">
                <a:latin typeface="Symbol"/>
                <a:cs typeface="Symbol"/>
              </a:rPr>
              <a:t></a:t>
            </a:r>
            <a:r>
              <a:rPr dirty="0" baseline="5050" sz="1650" spc="67">
                <a:latin typeface="Times New Roman"/>
                <a:cs typeface="Times New Roman"/>
              </a:rPr>
              <a:t>1</a:t>
            </a:r>
            <a:r>
              <a:rPr dirty="0" baseline="5050" sz="1650" spc="127">
                <a:latin typeface="Times New Roman"/>
                <a:cs typeface="Times New Roman"/>
              </a:rPr>
              <a:t>8</a:t>
            </a:r>
            <a:r>
              <a:rPr dirty="0" sz="1450" spc="-95">
                <a:latin typeface="Symbol"/>
                <a:cs typeface="Symbol"/>
              </a:rPr>
              <a:t></a:t>
            </a:r>
            <a:r>
              <a:rPr dirty="0" sz="1450" spc="-175">
                <a:latin typeface="Times New Roman"/>
                <a:cs typeface="Times New Roman"/>
              </a:rPr>
              <a:t> </a:t>
            </a:r>
            <a:r>
              <a:rPr dirty="0" baseline="5050" sz="1650" spc="209">
                <a:latin typeface="Symbol"/>
                <a:cs typeface="Symbol"/>
              </a:rPr>
              <a:t></a:t>
            </a:r>
            <a:r>
              <a:rPr dirty="0" baseline="5050" sz="1650" spc="67">
                <a:latin typeface="Times New Roman"/>
                <a:cs typeface="Times New Roman"/>
              </a:rPr>
              <a:t>10</a:t>
            </a:r>
            <a:r>
              <a:rPr dirty="0" baseline="5050" sz="1650" spc="-217">
                <a:latin typeface="Times New Roman"/>
                <a:cs typeface="Times New Roman"/>
              </a:rPr>
              <a:t> </a:t>
            </a:r>
            <a:r>
              <a:rPr dirty="0" baseline="5050" sz="1650" spc="60" i="1">
                <a:latin typeface="Times New Roman"/>
                <a:cs typeface="Times New Roman"/>
              </a:rPr>
              <a:t>y</a:t>
            </a:r>
            <a:r>
              <a:rPr dirty="0" baseline="5050" sz="1650" spc="44" i="1">
                <a:latin typeface="Times New Roman"/>
                <a:cs typeface="Times New Roman"/>
              </a:rPr>
              <a:t> </a:t>
            </a:r>
            <a:r>
              <a:rPr dirty="0" baseline="5050" sz="1650" spc="75">
                <a:latin typeface="Symbol"/>
                <a:cs typeface="Symbol"/>
              </a:rPr>
              <a:t></a:t>
            </a:r>
            <a:r>
              <a:rPr dirty="0" baseline="5050" sz="1650" spc="-30">
                <a:latin typeface="Times New Roman"/>
                <a:cs typeface="Times New Roman"/>
              </a:rPr>
              <a:t> </a:t>
            </a:r>
            <a:r>
              <a:rPr dirty="0" baseline="5050" sz="1650" spc="67">
                <a:latin typeface="Times New Roman"/>
                <a:cs typeface="Times New Roman"/>
              </a:rPr>
              <a:t>0</a:t>
            </a:r>
            <a:endParaRPr baseline="5050" sz="16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151136" y="2034163"/>
            <a:ext cx="161925" cy="193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85">
                <a:latin typeface="Symbol"/>
                <a:cs typeface="Symbol"/>
              </a:rPr>
              <a:t></a:t>
            </a:r>
            <a:endParaRPr sz="110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051676" y="2034163"/>
            <a:ext cx="560070" cy="3022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ts val="1090"/>
              </a:lnSpc>
              <a:spcBef>
                <a:spcPts val="100"/>
              </a:spcBef>
            </a:pPr>
            <a:r>
              <a:rPr dirty="0" sz="1100" spc="40" i="1">
                <a:latin typeface="Times New Roman"/>
                <a:cs typeface="Times New Roman"/>
              </a:rPr>
              <a:t>y</a:t>
            </a:r>
            <a:r>
              <a:rPr dirty="0" sz="1100" spc="-10" i="1">
                <a:latin typeface="Times New Roman"/>
                <a:cs typeface="Times New Roman"/>
              </a:rPr>
              <a:t> </a:t>
            </a:r>
            <a:r>
              <a:rPr dirty="0" sz="1100" spc="50">
                <a:latin typeface="Symbol"/>
                <a:cs typeface="Symbol"/>
              </a:rPr>
              <a:t></a:t>
            </a:r>
            <a:r>
              <a:rPr dirty="0" sz="1100" spc="-30">
                <a:latin typeface="Times New Roman"/>
                <a:cs typeface="Times New Roman"/>
              </a:rPr>
              <a:t> </a:t>
            </a:r>
            <a:r>
              <a:rPr dirty="0" sz="1100" spc="50">
                <a:latin typeface="Symbol"/>
                <a:cs typeface="Symbol"/>
              </a:rPr>
              <a:t></a:t>
            </a:r>
            <a:r>
              <a:rPr dirty="0" sz="1100" spc="-50">
                <a:latin typeface="Times New Roman"/>
                <a:cs typeface="Times New Roman"/>
              </a:rPr>
              <a:t> </a:t>
            </a:r>
            <a:r>
              <a:rPr dirty="0" baseline="35353" sz="1650" spc="67">
                <a:latin typeface="Times New Roman"/>
                <a:cs typeface="Times New Roman"/>
              </a:rPr>
              <a:t>25</a:t>
            </a:r>
            <a:endParaRPr baseline="35353" sz="1650">
              <a:latin typeface="Times New Roman"/>
              <a:cs typeface="Times New Roman"/>
            </a:endParaRPr>
          </a:p>
          <a:p>
            <a:pPr marL="370205">
              <a:lnSpc>
                <a:spcPts val="1090"/>
              </a:lnSpc>
            </a:pPr>
            <a:r>
              <a:rPr dirty="0" sz="1100" spc="45">
                <a:latin typeface="Times New Roman"/>
                <a:cs typeface="Times New Roman"/>
              </a:rPr>
              <a:t>21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198404" y="2614203"/>
            <a:ext cx="94615" cy="15367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800" spc="-80">
                <a:latin typeface="Times New Roman"/>
                <a:cs typeface="Times New Roman"/>
              </a:rPr>
              <a:t>21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60627" y="2499154"/>
            <a:ext cx="3423285" cy="2463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substituting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 spc="220">
                <a:latin typeface="Calibri"/>
                <a:cs typeface="Calibri"/>
              </a:rPr>
              <a:t> </a:t>
            </a:r>
            <a:r>
              <a:rPr dirty="0" baseline="3831" sz="2175" spc="-232" i="1">
                <a:latin typeface="Times New Roman"/>
                <a:cs typeface="Times New Roman"/>
              </a:rPr>
              <a:t>x</a:t>
            </a:r>
            <a:r>
              <a:rPr dirty="0" baseline="3831" sz="2175" spc="-142" i="1">
                <a:latin typeface="Times New Roman"/>
                <a:cs typeface="Times New Roman"/>
              </a:rPr>
              <a:t> </a:t>
            </a:r>
            <a:r>
              <a:rPr dirty="0" baseline="3831" sz="2175" spc="-284">
                <a:latin typeface="Symbol"/>
                <a:cs typeface="Symbol"/>
              </a:rPr>
              <a:t></a:t>
            </a:r>
            <a:r>
              <a:rPr dirty="0" baseline="3831" sz="2175" spc="-157">
                <a:latin typeface="Times New Roman"/>
                <a:cs typeface="Times New Roman"/>
              </a:rPr>
              <a:t> </a:t>
            </a:r>
            <a:r>
              <a:rPr dirty="0" baseline="3831" sz="2175" spc="-284">
                <a:latin typeface="Symbol"/>
                <a:cs typeface="Symbol"/>
              </a:rPr>
              <a:t></a:t>
            </a:r>
            <a:r>
              <a:rPr dirty="0" baseline="3831" sz="2175" spc="-202">
                <a:latin typeface="Times New Roman"/>
                <a:cs typeface="Times New Roman"/>
              </a:rPr>
              <a:t> </a:t>
            </a:r>
            <a:r>
              <a:rPr dirty="0" u="sng" baseline="45138" sz="1200" spc="-1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34</a:t>
            </a:r>
            <a:r>
              <a:rPr dirty="0" baseline="45138" sz="1200" spc="-6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85960" y="2978954"/>
            <a:ext cx="253428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5">
                <a:latin typeface="Calibri"/>
                <a:cs typeface="Calibri"/>
              </a:rPr>
              <a:t> 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single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730014" y="3063035"/>
            <a:ext cx="96520" cy="140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750" spc="-50">
                <a:latin typeface="Times New Roman"/>
                <a:cs typeface="Times New Roman"/>
              </a:rPr>
              <a:t>21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725499" y="2957966"/>
            <a:ext cx="375920" cy="2457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r" marR="7620">
              <a:lnSpc>
                <a:spcPts val="865"/>
              </a:lnSpc>
              <a:spcBef>
                <a:spcPts val="100"/>
              </a:spcBef>
              <a:tabLst>
                <a:tab pos="266700" algn="l"/>
              </a:tabLst>
            </a:pPr>
            <a:r>
              <a:rPr dirty="0" u="sng" sz="750" spc="-5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34</a:t>
            </a:r>
            <a:r>
              <a:rPr dirty="0" sz="750" spc="-50">
                <a:latin typeface="Times New Roman"/>
                <a:cs typeface="Times New Roman"/>
              </a:rPr>
              <a:t>	</a:t>
            </a:r>
            <a:r>
              <a:rPr dirty="0" u="sng" sz="750" spc="-1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50" spc="-5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25</a:t>
            </a:r>
            <a:endParaRPr sz="750">
              <a:latin typeface="Times New Roman"/>
              <a:cs typeface="Times New Roman"/>
            </a:endParaRPr>
          </a:p>
          <a:p>
            <a:pPr algn="r" marR="5080">
              <a:lnSpc>
                <a:spcPts val="865"/>
              </a:lnSpc>
            </a:pPr>
            <a:r>
              <a:rPr dirty="0" sz="750" spc="-50">
                <a:latin typeface="Times New Roman"/>
                <a:cs typeface="Times New Roman"/>
              </a:rPr>
              <a:t>21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616375" y="2946341"/>
            <a:ext cx="366395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219710" algn="l"/>
              </a:tabLst>
            </a:pPr>
            <a:r>
              <a:rPr dirty="0" sz="1300" spc="-90">
                <a:latin typeface="Symbol"/>
                <a:cs typeface="Symbol"/>
              </a:rPr>
              <a:t></a:t>
            </a:r>
            <a:r>
              <a:rPr dirty="0" sz="1300" spc="-90">
                <a:latin typeface="Times New Roman"/>
                <a:cs typeface="Times New Roman"/>
              </a:rPr>
              <a:t>	</a:t>
            </a:r>
            <a:r>
              <a:rPr dirty="0" sz="1300" spc="-45">
                <a:latin typeface="Times New Roman"/>
                <a:cs typeface="Times New Roman"/>
              </a:rPr>
              <a:t>,</a:t>
            </a:r>
            <a:r>
              <a:rPr dirty="0" sz="1300" spc="-185">
                <a:latin typeface="Times New Roman"/>
                <a:cs typeface="Times New Roman"/>
              </a:rPr>
              <a:t> </a:t>
            </a:r>
            <a:r>
              <a:rPr dirty="0" sz="1300" spc="-90">
                <a:latin typeface="Symbol"/>
                <a:cs typeface="Symbol"/>
              </a:rPr>
              <a:t>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556924" y="2900262"/>
            <a:ext cx="3070225" cy="2971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  <a:tabLst>
                <a:tab pos="549275" algn="l"/>
              </a:tabLst>
            </a:pPr>
            <a:r>
              <a:rPr dirty="0" sz="1750" spc="-210">
                <a:latin typeface="Symbol"/>
                <a:cs typeface="Symbol"/>
              </a:rPr>
              <a:t></a:t>
            </a:r>
            <a:r>
              <a:rPr dirty="0" sz="1750" spc="-210">
                <a:latin typeface="Times New Roman"/>
                <a:cs typeface="Times New Roman"/>
              </a:rPr>
              <a:t>	</a:t>
            </a:r>
            <a:r>
              <a:rPr dirty="0" sz="1750" spc="-210">
                <a:latin typeface="Symbol"/>
                <a:cs typeface="Symbol"/>
              </a:rPr>
              <a:t></a:t>
            </a:r>
            <a:r>
              <a:rPr dirty="0" sz="1750" spc="-254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r>
              <a:rPr dirty="0" baseline="2525" sz="1650" spc="37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Also, since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know this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will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a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relative</a:t>
            </a:r>
            <a:endParaRPr baseline="2525" sz="165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86009" y="3199879"/>
            <a:ext cx="5805170" cy="535305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R="5080">
              <a:lnSpc>
                <a:spcPct val="101800"/>
              </a:lnSpc>
              <a:spcBef>
                <a:spcPts val="80"/>
              </a:spcBef>
            </a:pPr>
            <a:r>
              <a:rPr dirty="0" sz="1100" spc="-5">
                <a:latin typeface="Calibri"/>
                <a:cs typeface="Calibri"/>
              </a:rPr>
              <a:t>minimum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5">
                <a:latin typeface="Calibri"/>
                <a:cs typeface="Calibri"/>
              </a:rPr>
              <a:t> 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we’re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after.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follows,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3428993" y="4130802"/>
            <a:ext cx="161290" cy="0"/>
          </a:xfrm>
          <a:custGeom>
            <a:avLst/>
            <a:gdLst/>
            <a:ahLst/>
            <a:cxnLst/>
            <a:rect l="l" t="t" r="r" b="b"/>
            <a:pathLst>
              <a:path w="161289" h="0">
                <a:moveTo>
                  <a:pt x="0" y="0"/>
                </a:moveTo>
                <a:lnTo>
                  <a:pt x="161059" y="0"/>
                </a:lnTo>
              </a:path>
            </a:pathLst>
          </a:custGeom>
          <a:ln w="798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/>
          <p:nvPr/>
        </p:nvSpPr>
        <p:spPr>
          <a:xfrm>
            <a:off x="4081914" y="4130802"/>
            <a:ext cx="163830" cy="0"/>
          </a:xfrm>
          <a:custGeom>
            <a:avLst/>
            <a:gdLst/>
            <a:ahLst/>
            <a:cxnLst/>
            <a:rect l="l" t="t" r="r" b="b"/>
            <a:pathLst>
              <a:path w="163829" h="0">
                <a:moveTo>
                  <a:pt x="0" y="0"/>
                </a:moveTo>
                <a:lnTo>
                  <a:pt x="163427" y="0"/>
                </a:lnTo>
              </a:path>
            </a:pathLst>
          </a:custGeom>
          <a:ln w="798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4480614" y="4130802"/>
            <a:ext cx="227965" cy="0"/>
          </a:xfrm>
          <a:custGeom>
            <a:avLst/>
            <a:gdLst/>
            <a:ahLst/>
            <a:cxnLst/>
            <a:rect l="l" t="t" r="r" b="b"/>
            <a:pathLst>
              <a:path w="227964" h="0">
                <a:moveTo>
                  <a:pt x="0" y="0"/>
                </a:moveTo>
                <a:lnTo>
                  <a:pt x="227377" y="0"/>
                </a:lnTo>
              </a:path>
            </a:pathLst>
          </a:custGeom>
          <a:ln w="798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 txBox="1"/>
          <p:nvPr/>
        </p:nvSpPr>
        <p:spPr>
          <a:xfrm>
            <a:off x="2730148" y="3907990"/>
            <a:ext cx="2009139" cy="21907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baseline="-31111" sz="1875" spc="-37" i="1">
                <a:latin typeface="Times New Roman"/>
                <a:cs typeface="Times New Roman"/>
              </a:rPr>
              <a:t>z</a:t>
            </a:r>
            <a:r>
              <a:rPr dirty="0" baseline="-31111" sz="1875" spc="7" i="1">
                <a:latin typeface="Times New Roman"/>
                <a:cs typeface="Times New Roman"/>
              </a:rPr>
              <a:t> </a:t>
            </a:r>
            <a:r>
              <a:rPr dirty="0" baseline="-31111" sz="1875" spc="-52">
                <a:latin typeface="Symbol"/>
                <a:cs typeface="Symbol"/>
              </a:rPr>
              <a:t></a:t>
            </a:r>
            <a:r>
              <a:rPr dirty="0" baseline="-31111" sz="1875" spc="-254">
                <a:latin typeface="Times New Roman"/>
                <a:cs typeface="Times New Roman"/>
              </a:rPr>
              <a:t> </a:t>
            </a:r>
            <a:r>
              <a:rPr dirty="0" baseline="-31111" sz="1875" spc="89">
                <a:latin typeface="Times New Roman"/>
                <a:cs typeface="Times New Roman"/>
              </a:rPr>
              <a:t>1</a:t>
            </a:r>
            <a:r>
              <a:rPr dirty="0" baseline="-31111" sz="1875" spc="-52">
                <a:latin typeface="Symbol"/>
                <a:cs typeface="Symbol"/>
              </a:rPr>
              <a:t></a:t>
            </a:r>
            <a:r>
              <a:rPr dirty="0" baseline="-31111" sz="1875" spc="-165">
                <a:latin typeface="Times New Roman"/>
                <a:cs typeface="Times New Roman"/>
              </a:rPr>
              <a:t> </a:t>
            </a:r>
            <a:r>
              <a:rPr dirty="0" baseline="-31111" sz="1875" spc="-44">
                <a:latin typeface="Times New Roman"/>
                <a:cs typeface="Times New Roman"/>
              </a:rPr>
              <a:t>4</a:t>
            </a:r>
            <a:r>
              <a:rPr dirty="0" baseline="-31111" sz="1875" spc="-307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</a:t>
            </a:r>
            <a:r>
              <a:rPr dirty="0" sz="1250" spc="-150">
                <a:latin typeface="Times New Roman"/>
                <a:cs typeface="Times New Roman"/>
              </a:rPr>
              <a:t> </a:t>
            </a:r>
            <a:r>
              <a:rPr dirty="0" baseline="-31111" sz="1875" spc="-52">
                <a:latin typeface="Symbol"/>
                <a:cs typeface="Symbol"/>
              </a:rPr>
              <a:t></a:t>
            </a:r>
            <a:r>
              <a:rPr dirty="0" baseline="-31111" sz="1875" spc="-142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Times New Roman"/>
                <a:cs typeface="Times New Roman"/>
              </a:rPr>
              <a:t>34</a:t>
            </a:r>
            <a:r>
              <a:rPr dirty="0" baseline="4444" sz="1875" spc="-157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</a:t>
            </a:r>
            <a:r>
              <a:rPr dirty="0" sz="1250" spc="-120">
                <a:latin typeface="Times New Roman"/>
                <a:cs typeface="Times New Roman"/>
              </a:rPr>
              <a:t> </a:t>
            </a:r>
            <a:r>
              <a:rPr dirty="0" baseline="-31111" sz="1875" spc="-52">
                <a:latin typeface="Symbol"/>
                <a:cs typeface="Symbol"/>
              </a:rPr>
              <a:t></a:t>
            </a:r>
            <a:r>
              <a:rPr dirty="0" baseline="-31111" sz="1875" spc="-142">
                <a:latin typeface="Times New Roman"/>
                <a:cs typeface="Times New Roman"/>
              </a:rPr>
              <a:t> </a:t>
            </a:r>
            <a:r>
              <a:rPr dirty="0" baseline="-31111" sz="1875" spc="-44">
                <a:latin typeface="Times New Roman"/>
                <a:cs typeface="Times New Roman"/>
              </a:rPr>
              <a:t>2</a:t>
            </a:r>
            <a:r>
              <a:rPr dirty="0" baseline="-31111" sz="1875" spc="-307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</a:t>
            </a:r>
            <a:r>
              <a:rPr dirty="0" sz="1250" spc="-150">
                <a:latin typeface="Times New Roman"/>
                <a:cs typeface="Times New Roman"/>
              </a:rPr>
              <a:t> </a:t>
            </a:r>
            <a:r>
              <a:rPr dirty="0" baseline="-31111" sz="1875" spc="-52">
                <a:latin typeface="Symbol"/>
                <a:cs typeface="Symbol"/>
              </a:rPr>
              <a:t></a:t>
            </a:r>
            <a:r>
              <a:rPr dirty="0" baseline="-31111" sz="1875" spc="-82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Times New Roman"/>
                <a:cs typeface="Times New Roman"/>
              </a:rPr>
              <a:t>25</a:t>
            </a:r>
            <a:r>
              <a:rPr dirty="0" baseline="4444" sz="1875" spc="-179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</a:t>
            </a:r>
            <a:r>
              <a:rPr dirty="0" sz="1250" spc="-45">
                <a:latin typeface="Times New Roman"/>
                <a:cs typeface="Times New Roman"/>
              </a:rPr>
              <a:t> </a:t>
            </a:r>
            <a:r>
              <a:rPr dirty="0" baseline="-31111" sz="1875" spc="-52">
                <a:latin typeface="Symbol"/>
                <a:cs typeface="Symbol"/>
              </a:rPr>
              <a:t></a:t>
            </a:r>
            <a:r>
              <a:rPr dirty="0" baseline="-31111" sz="1875" spc="-112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Times New Roman"/>
                <a:cs typeface="Times New Roman"/>
              </a:rPr>
              <a:t>107</a:t>
            </a:r>
            <a:endParaRPr baseline="4444" sz="1875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243463" y="4040360"/>
            <a:ext cx="723900" cy="21907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tabLst>
                <a:tab pos="652780" algn="l"/>
              </a:tabLst>
            </a:pPr>
            <a:r>
              <a:rPr dirty="0" sz="1250" spc="-25">
                <a:latin typeface="Symbol"/>
                <a:cs typeface="Symbol"/>
              </a:rPr>
              <a:t></a:t>
            </a:r>
            <a:r>
              <a:rPr dirty="0" sz="1250" spc="-25">
                <a:latin typeface="Times New Roman"/>
                <a:cs typeface="Times New Roman"/>
              </a:rPr>
              <a:t>	</a:t>
            </a:r>
            <a:r>
              <a:rPr dirty="0" sz="1250" spc="-25">
                <a:latin typeface="Symbol"/>
                <a:cs typeface="Symbol"/>
              </a:rPr>
              <a:t>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403924" y="4123144"/>
            <a:ext cx="1325880" cy="21907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  <a:tabLst>
                <a:tab pos="691515" algn="l"/>
                <a:tab pos="1122680" algn="l"/>
              </a:tabLst>
            </a:pPr>
            <a:r>
              <a:rPr dirty="0" sz="1250" spc="-30">
                <a:latin typeface="Times New Roman"/>
                <a:cs typeface="Times New Roman"/>
              </a:rPr>
              <a:t>21</a:t>
            </a:r>
            <a:r>
              <a:rPr dirty="0" sz="1250" spc="-170">
                <a:latin typeface="Times New Roman"/>
                <a:cs typeface="Times New Roman"/>
              </a:rPr>
              <a:t> </a:t>
            </a:r>
            <a:r>
              <a:rPr dirty="0" baseline="28888" sz="1875" spc="-37">
                <a:latin typeface="Symbol"/>
                <a:cs typeface="Symbol"/>
              </a:rPr>
              <a:t></a:t>
            </a:r>
            <a:r>
              <a:rPr dirty="0" baseline="28888" sz="1875" spc="-37">
                <a:latin typeface="Times New Roman"/>
                <a:cs typeface="Times New Roman"/>
              </a:rPr>
              <a:t>	</a:t>
            </a:r>
            <a:r>
              <a:rPr dirty="0" sz="1250" spc="-30">
                <a:latin typeface="Times New Roman"/>
                <a:cs typeface="Times New Roman"/>
              </a:rPr>
              <a:t>21</a:t>
            </a:r>
            <a:r>
              <a:rPr dirty="0" sz="1250" spc="-160">
                <a:latin typeface="Times New Roman"/>
                <a:cs typeface="Times New Roman"/>
              </a:rPr>
              <a:t> </a:t>
            </a:r>
            <a:r>
              <a:rPr dirty="0" baseline="28888" sz="1875" spc="-37">
                <a:latin typeface="Symbol"/>
                <a:cs typeface="Symbol"/>
              </a:rPr>
              <a:t></a:t>
            </a:r>
            <a:r>
              <a:rPr dirty="0" baseline="28888" sz="1875" spc="-37">
                <a:latin typeface="Times New Roman"/>
                <a:cs typeface="Times New Roman"/>
              </a:rPr>
              <a:t>	</a:t>
            </a:r>
            <a:r>
              <a:rPr dirty="0" sz="1250" spc="-30">
                <a:latin typeface="Times New Roman"/>
                <a:cs typeface="Times New Roman"/>
              </a:rPr>
              <a:t>21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243463" y="4141633"/>
            <a:ext cx="1095375" cy="21907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tabLst>
                <a:tab pos="368300" algn="l"/>
                <a:tab pos="652780" algn="l"/>
                <a:tab pos="1023619" algn="l"/>
              </a:tabLst>
            </a:pPr>
            <a:r>
              <a:rPr dirty="0" sz="1250" spc="-25">
                <a:latin typeface="Symbol"/>
                <a:cs typeface="Symbol"/>
              </a:rPr>
              <a:t></a:t>
            </a:r>
            <a:r>
              <a:rPr dirty="0" sz="1250" spc="-25">
                <a:latin typeface="Times New Roman"/>
                <a:cs typeface="Times New Roman"/>
              </a:rPr>
              <a:t>	</a:t>
            </a:r>
            <a:r>
              <a:rPr dirty="0" sz="1250" spc="-25">
                <a:latin typeface="Symbol"/>
                <a:cs typeface="Symbol"/>
              </a:rPr>
              <a:t></a:t>
            </a:r>
            <a:r>
              <a:rPr dirty="0" sz="1250" spc="-25">
                <a:latin typeface="Times New Roman"/>
                <a:cs typeface="Times New Roman"/>
              </a:rPr>
              <a:t>	</a:t>
            </a:r>
            <a:r>
              <a:rPr dirty="0" sz="1250" spc="-25">
                <a:latin typeface="Symbol"/>
                <a:cs typeface="Symbol"/>
              </a:rPr>
              <a:t></a:t>
            </a:r>
            <a:r>
              <a:rPr dirty="0" sz="1250" spc="-25">
                <a:latin typeface="Times New Roman"/>
                <a:cs typeface="Times New Roman"/>
              </a:rPr>
              <a:t>	</a:t>
            </a:r>
            <a:r>
              <a:rPr dirty="0" sz="1250" spc="-25">
                <a:latin typeface="Symbol"/>
                <a:cs typeface="Symbol"/>
              </a:rPr>
              <a:t>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86027" y="4485221"/>
            <a:ext cx="3332479" cy="2971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  <a:tabLst>
                <a:tab pos="3028315" algn="l"/>
              </a:tabLst>
            </a:pPr>
            <a:r>
              <a:rPr dirty="0" baseline="2525" sz="1650" spc="-7">
                <a:latin typeface="Calibri"/>
                <a:cs typeface="Calibri"/>
              </a:rPr>
              <a:t>S</a:t>
            </a:r>
            <a:r>
              <a:rPr dirty="0" baseline="2525" sz="1650" spc="7">
                <a:latin typeface="Calibri"/>
                <a:cs typeface="Calibri"/>
              </a:rPr>
              <a:t>o</a:t>
            </a:r>
            <a:r>
              <a:rPr dirty="0" baseline="2525" sz="1650">
                <a:latin typeface="Calibri"/>
                <a:cs typeface="Calibri"/>
              </a:rPr>
              <a:t>,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 spc="-7">
                <a:latin typeface="Calibri"/>
                <a:cs typeface="Calibri"/>
              </a:rPr>
              <a:t>h</a:t>
            </a:r>
            <a:r>
              <a:rPr dirty="0" baseline="2525" sz="1650">
                <a:latin typeface="Calibri"/>
                <a:cs typeface="Calibri"/>
              </a:rPr>
              <a:t>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</a:t>
            </a:r>
            <a:r>
              <a:rPr dirty="0" baseline="2525" sz="1650" spc="7">
                <a:latin typeface="Calibri"/>
                <a:cs typeface="Calibri"/>
              </a:rPr>
              <a:t>o</a:t>
            </a:r>
            <a:r>
              <a:rPr dirty="0" baseline="2525" sz="1650" spc="-7">
                <a:latin typeface="Calibri"/>
                <a:cs typeface="Calibri"/>
              </a:rPr>
              <a:t>in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7">
                <a:latin typeface="Calibri"/>
                <a:cs typeface="Calibri"/>
              </a:rPr>
              <a:t>o</a:t>
            </a:r>
            <a:r>
              <a:rPr dirty="0" baseline="2525" sz="1650">
                <a:latin typeface="Calibri"/>
                <a:cs typeface="Calibri"/>
              </a:rPr>
              <a:t>n</a:t>
            </a:r>
            <a:r>
              <a:rPr dirty="0" baseline="2525" sz="1650" spc="-22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 spc="-7">
                <a:latin typeface="Calibri"/>
                <a:cs typeface="Calibri"/>
              </a:rPr>
              <a:t>h</a:t>
            </a:r>
            <a:r>
              <a:rPr dirty="0" baseline="2525" sz="1650">
                <a:latin typeface="Calibri"/>
                <a:cs typeface="Calibri"/>
              </a:rPr>
              <a:t>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plan</a:t>
            </a:r>
            <a:r>
              <a:rPr dirty="0" baseline="2525" sz="1650">
                <a:latin typeface="Calibri"/>
                <a:cs typeface="Calibri"/>
              </a:rPr>
              <a:t>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15">
                <a:latin typeface="Calibri"/>
                <a:cs typeface="Calibri"/>
              </a:rPr>
              <a:t>t</a:t>
            </a:r>
            <a:r>
              <a:rPr dirty="0" baseline="2525" sz="1650" spc="-7">
                <a:latin typeface="Calibri"/>
                <a:cs typeface="Calibri"/>
              </a:rPr>
              <a:t>ha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</a:t>
            </a:r>
            <a:r>
              <a:rPr dirty="0" baseline="2525" sz="1650">
                <a:latin typeface="Calibri"/>
                <a:cs typeface="Calibri"/>
              </a:rPr>
              <a:t>s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c</a:t>
            </a:r>
            <a:r>
              <a:rPr dirty="0" baseline="2525" sz="1650" spc="-22">
                <a:latin typeface="Calibri"/>
                <a:cs typeface="Calibri"/>
              </a:rPr>
              <a:t>l</a:t>
            </a:r>
            <a:r>
              <a:rPr dirty="0" baseline="2525" sz="1650" spc="7">
                <a:latin typeface="Calibri"/>
                <a:cs typeface="Calibri"/>
              </a:rPr>
              <a:t>o</a:t>
            </a:r>
            <a:r>
              <a:rPr dirty="0" baseline="2525" sz="1650">
                <a:latin typeface="Calibri"/>
                <a:cs typeface="Calibri"/>
              </a:rPr>
              <a:t>se</a:t>
            </a:r>
            <a:r>
              <a:rPr dirty="0" baseline="2525" sz="1650" spc="-22">
                <a:latin typeface="Calibri"/>
                <a:cs typeface="Calibri"/>
              </a:rPr>
              <a:t>s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15">
                <a:latin typeface="Calibri"/>
                <a:cs typeface="Calibri"/>
              </a:rPr>
              <a:t>t</a:t>
            </a:r>
            <a:r>
              <a:rPr dirty="0" baseline="2525" sz="1650">
                <a:latin typeface="Calibri"/>
                <a:cs typeface="Calibri"/>
              </a:rPr>
              <a:t>o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157">
                <a:latin typeface="Calibri"/>
                <a:cs typeface="Calibri"/>
              </a:rPr>
              <a:t> </a:t>
            </a:r>
            <a:r>
              <a:rPr dirty="0" sz="1700" spc="-80">
                <a:latin typeface="Symbol"/>
                <a:cs typeface="Symbol"/>
              </a:rPr>
              <a:t></a:t>
            </a:r>
            <a:r>
              <a:rPr dirty="0" baseline="4273" sz="1950" spc="-104">
                <a:latin typeface="Symbol"/>
                <a:cs typeface="Symbol"/>
              </a:rPr>
              <a:t></a:t>
            </a:r>
            <a:r>
              <a:rPr dirty="0" baseline="4273" sz="1950" spc="-120">
                <a:latin typeface="Times New Roman"/>
                <a:cs typeface="Times New Roman"/>
              </a:rPr>
              <a:t>2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270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</a:t>
            </a:r>
            <a:r>
              <a:rPr dirty="0" baseline="4273" sz="1950">
                <a:latin typeface="Times New Roman"/>
                <a:cs typeface="Times New Roman"/>
              </a:rPr>
              <a:t>	</a:t>
            </a:r>
            <a:r>
              <a:rPr dirty="0" sz="1700" spc="-180">
                <a:latin typeface="Symbol"/>
                <a:cs typeface="Symbol"/>
              </a:rPr>
              <a:t></a:t>
            </a:r>
            <a:r>
              <a:rPr dirty="0" sz="1700" spc="-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</a:t>
            </a:r>
            <a:r>
              <a:rPr dirty="0" baseline="2525" sz="1650">
                <a:latin typeface="Calibri"/>
                <a:cs typeface="Calibri"/>
              </a:rPr>
              <a:t>s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157">
                <a:latin typeface="Calibri"/>
                <a:cs typeface="Calibri"/>
              </a:rPr>
              <a:t> </a:t>
            </a:r>
            <a:r>
              <a:rPr dirty="0" sz="1750" spc="-185">
                <a:latin typeface="Symbol"/>
                <a:cs typeface="Symbol"/>
              </a:rPr>
              <a:t></a:t>
            </a:r>
            <a:endParaRPr sz="175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435028" y="4542922"/>
            <a:ext cx="102235" cy="140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u="sng" sz="750" spc="-2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34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720374" y="4542922"/>
            <a:ext cx="337185" cy="140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u="sng" sz="750" spc="-2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25</a:t>
            </a:r>
            <a:r>
              <a:rPr dirty="0" sz="750" spc="445">
                <a:latin typeface="Times New Roman"/>
                <a:cs typeface="Times New Roman"/>
              </a:rPr>
              <a:t> </a:t>
            </a:r>
            <a:r>
              <a:rPr dirty="0" u="sng" sz="750" spc="-2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107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439857" y="4647990"/>
            <a:ext cx="102235" cy="140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750" spc="-25">
                <a:latin typeface="Times New Roman"/>
                <a:cs typeface="Times New Roman"/>
              </a:rPr>
              <a:t>21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734059" y="4647990"/>
            <a:ext cx="309880" cy="1403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750" spc="-25">
                <a:latin typeface="Times New Roman"/>
                <a:cs typeface="Times New Roman"/>
              </a:rPr>
              <a:t>21</a:t>
            </a:r>
            <a:r>
              <a:rPr dirty="0" sz="750" spc="-25">
                <a:latin typeface="Times New Roman"/>
                <a:cs typeface="Times New Roman"/>
              </a:rPr>
              <a:t>    </a:t>
            </a:r>
            <a:r>
              <a:rPr dirty="0" sz="750" spc="-10">
                <a:latin typeface="Times New Roman"/>
                <a:cs typeface="Times New Roman"/>
              </a:rPr>
              <a:t> </a:t>
            </a:r>
            <a:r>
              <a:rPr dirty="0" sz="750" spc="-25">
                <a:latin typeface="Times New Roman"/>
                <a:cs typeface="Times New Roman"/>
              </a:rPr>
              <a:t>21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821610" y="4531293"/>
            <a:ext cx="1078865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496570" algn="l"/>
                <a:tab pos="731520" algn="l"/>
                <a:tab pos="1026794" algn="l"/>
              </a:tabLst>
            </a:pPr>
            <a:r>
              <a:rPr dirty="0" sz="1300" spc="-175">
                <a:latin typeface="Times New Roman"/>
                <a:cs typeface="Times New Roman"/>
              </a:rPr>
              <a:t>1</a:t>
            </a:r>
            <a:r>
              <a:rPr dirty="0" sz="1300" spc="80">
                <a:latin typeface="Times New Roman"/>
                <a:cs typeface="Times New Roman"/>
              </a:rPr>
              <a:t>,</a:t>
            </a:r>
            <a:r>
              <a:rPr dirty="0" sz="1300" spc="-60">
                <a:latin typeface="Times New Roman"/>
                <a:cs typeface="Times New Roman"/>
              </a:rPr>
              <a:t>5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300" spc="-50">
                <a:latin typeface="Symbol"/>
                <a:cs typeface="Symbol"/>
              </a:rPr>
              <a:t>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300" spc="-25">
                <a:latin typeface="Times New Roman"/>
                <a:cs typeface="Times New Roman"/>
              </a:rPr>
              <a:t>,</a:t>
            </a:r>
            <a:r>
              <a:rPr dirty="0" sz="1300" spc="-175">
                <a:latin typeface="Times New Roman"/>
                <a:cs typeface="Times New Roman"/>
              </a:rPr>
              <a:t> </a:t>
            </a:r>
            <a:r>
              <a:rPr dirty="0" sz="1300" spc="-50">
                <a:latin typeface="Symbol"/>
                <a:cs typeface="Symbol"/>
              </a:rPr>
              <a:t>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300" spc="-25">
                <a:latin typeface="Times New Roman"/>
                <a:cs typeface="Times New Roman"/>
              </a:rPr>
              <a:t>,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5068909" y="4485221"/>
            <a:ext cx="128905" cy="29718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1750" spc="-185">
                <a:latin typeface="Symbol"/>
                <a:cs typeface="Symbol"/>
              </a:rPr>
              <a:t></a:t>
            </a:r>
            <a:r>
              <a:rPr dirty="0" sz="1750" spc="-204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914400" y="914399"/>
            <a:ext cx="5943600" cy="3898900"/>
          </a:xfrm>
          <a:custGeom>
            <a:avLst/>
            <a:gdLst/>
            <a:ahLst/>
            <a:cxnLst/>
            <a:rect l="l" t="t" r="r" b="b"/>
            <a:pathLst>
              <a:path w="5943600" h="389890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3892283"/>
                </a:lnTo>
                <a:lnTo>
                  <a:pt x="6096" y="3892283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3892283"/>
                </a:lnTo>
                <a:lnTo>
                  <a:pt x="0" y="3898392"/>
                </a:lnTo>
                <a:lnTo>
                  <a:pt x="6096" y="3898392"/>
                </a:lnTo>
                <a:lnTo>
                  <a:pt x="5937504" y="3898392"/>
                </a:lnTo>
                <a:lnTo>
                  <a:pt x="5943600" y="3898392"/>
                </a:lnTo>
                <a:lnTo>
                  <a:pt x="5943600" y="389229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01129" y="7069240"/>
            <a:ext cx="251957" cy="18759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881140" y="6617681"/>
            <a:ext cx="5922645" cy="1029335"/>
            <a:chOff x="881140" y="6617681"/>
            <a:chExt cx="5922645" cy="1029335"/>
          </a:xfrm>
        </p:grpSpPr>
        <p:sp>
          <p:nvSpPr>
            <p:cNvPr id="4" name="object 4"/>
            <p:cNvSpPr/>
            <p:nvPr/>
          </p:nvSpPr>
          <p:spPr>
            <a:xfrm>
              <a:off x="881138" y="7069238"/>
              <a:ext cx="5922645" cy="577850"/>
            </a:xfrm>
            <a:custGeom>
              <a:avLst/>
              <a:gdLst/>
              <a:ahLst/>
              <a:cxnLst/>
              <a:rect l="l" t="t" r="r" b="b"/>
              <a:pathLst>
                <a:path w="5922645" h="577850">
                  <a:moveTo>
                    <a:pt x="3980002" y="93802"/>
                  </a:moveTo>
                  <a:lnTo>
                    <a:pt x="3971709" y="41744"/>
                  </a:lnTo>
                  <a:lnTo>
                    <a:pt x="3946842" y="0"/>
                  </a:lnTo>
                  <a:lnTo>
                    <a:pt x="33210" y="0"/>
                  </a:lnTo>
                  <a:lnTo>
                    <a:pt x="8343" y="41744"/>
                  </a:lnTo>
                  <a:lnTo>
                    <a:pt x="50" y="93802"/>
                  </a:lnTo>
                  <a:lnTo>
                    <a:pt x="8343" y="145846"/>
                  </a:lnTo>
                  <a:lnTo>
                    <a:pt x="33210" y="187604"/>
                  </a:lnTo>
                  <a:lnTo>
                    <a:pt x="3946842" y="187604"/>
                  </a:lnTo>
                  <a:lnTo>
                    <a:pt x="3971709" y="145846"/>
                  </a:lnTo>
                  <a:lnTo>
                    <a:pt x="3980002" y="93802"/>
                  </a:lnTo>
                  <a:close/>
                </a:path>
                <a:path w="5922645" h="577850">
                  <a:moveTo>
                    <a:pt x="5150904" y="93802"/>
                  </a:moveTo>
                  <a:lnTo>
                    <a:pt x="5142611" y="41757"/>
                  </a:lnTo>
                  <a:lnTo>
                    <a:pt x="5117744" y="12"/>
                  </a:lnTo>
                  <a:lnTo>
                    <a:pt x="4903927" y="12"/>
                  </a:lnTo>
                  <a:lnTo>
                    <a:pt x="4879060" y="41757"/>
                  </a:lnTo>
                  <a:lnTo>
                    <a:pt x="4870767" y="93802"/>
                  </a:lnTo>
                  <a:lnTo>
                    <a:pt x="4879060" y="145859"/>
                  </a:lnTo>
                  <a:lnTo>
                    <a:pt x="4903927" y="187604"/>
                  </a:lnTo>
                  <a:lnTo>
                    <a:pt x="5117744" y="187604"/>
                  </a:lnTo>
                  <a:lnTo>
                    <a:pt x="5142611" y="145859"/>
                  </a:lnTo>
                  <a:lnTo>
                    <a:pt x="5150904" y="93802"/>
                  </a:lnTo>
                  <a:close/>
                </a:path>
                <a:path w="5922645" h="577850">
                  <a:moveTo>
                    <a:pt x="5922124" y="313232"/>
                  </a:moveTo>
                  <a:lnTo>
                    <a:pt x="5913831" y="261175"/>
                  </a:lnTo>
                  <a:lnTo>
                    <a:pt x="5888952" y="219430"/>
                  </a:lnTo>
                  <a:lnTo>
                    <a:pt x="33159" y="219430"/>
                  </a:lnTo>
                  <a:lnTo>
                    <a:pt x="8280" y="261175"/>
                  </a:lnTo>
                  <a:lnTo>
                    <a:pt x="0" y="313232"/>
                  </a:lnTo>
                  <a:lnTo>
                    <a:pt x="8280" y="365277"/>
                  </a:lnTo>
                  <a:lnTo>
                    <a:pt x="28092" y="398551"/>
                  </a:lnTo>
                  <a:lnTo>
                    <a:pt x="8280" y="431812"/>
                  </a:lnTo>
                  <a:lnTo>
                    <a:pt x="0" y="483870"/>
                  </a:lnTo>
                  <a:lnTo>
                    <a:pt x="8280" y="535914"/>
                  </a:lnTo>
                  <a:lnTo>
                    <a:pt x="33159" y="577659"/>
                  </a:lnTo>
                  <a:lnTo>
                    <a:pt x="470750" y="577659"/>
                  </a:lnTo>
                  <a:lnTo>
                    <a:pt x="495617" y="535914"/>
                  </a:lnTo>
                  <a:lnTo>
                    <a:pt x="503910" y="483870"/>
                  </a:lnTo>
                  <a:lnTo>
                    <a:pt x="495617" y="431812"/>
                  </a:lnTo>
                  <a:lnTo>
                    <a:pt x="480847" y="407035"/>
                  </a:lnTo>
                  <a:lnTo>
                    <a:pt x="5888952" y="407035"/>
                  </a:lnTo>
                  <a:lnTo>
                    <a:pt x="5913831" y="365277"/>
                  </a:lnTo>
                  <a:lnTo>
                    <a:pt x="5922124" y="31323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4833823" y="7020102"/>
              <a:ext cx="1588770" cy="247650"/>
            </a:xfrm>
            <a:custGeom>
              <a:avLst/>
              <a:gdLst/>
              <a:ahLst/>
              <a:cxnLst/>
              <a:rect l="l" t="t" r="r" b="b"/>
              <a:pathLst>
                <a:path w="1588770" h="247650">
                  <a:moveTo>
                    <a:pt x="934110" y="123799"/>
                  </a:moveTo>
                  <a:lnTo>
                    <a:pt x="929246" y="77165"/>
                  </a:lnTo>
                  <a:lnTo>
                    <a:pt x="914654" y="34556"/>
                  </a:lnTo>
                  <a:lnTo>
                    <a:pt x="890346" y="0"/>
                  </a:lnTo>
                  <a:lnTo>
                    <a:pt x="43764" y="0"/>
                  </a:lnTo>
                  <a:lnTo>
                    <a:pt x="19443" y="34556"/>
                  </a:lnTo>
                  <a:lnTo>
                    <a:pt x="4864" y="77165"/>
                  </a:lnTo>
                  <a:lnTo>
                    <a:pt x="0" y="123799"/>
                  </a:lnTo>
                  <a:lnTo>
                    <a:pt x="4864" y="170434"/>
                  </a:lnTo>
                  <a:lnTo>
                    <a:pt x="19443" y="213042"/>
                  </a:lnTo>
                  <a:lnTo>
                    <a:pt x="43764" y="247599"/>
                  </a:lnTo>
                  <a:lnTo>
                    <a:pt x="890346" y="247599"/>
                  </a:lnTo>
                  <a:lnTo>
                    <a:pt x="914654" y="213042"/>
                  </a:lnTo>
                  <a:lnTo>
                    <a:pt x="929246" y="170434"/>
                  </a:lnTo>
                  <a:lnTo>
                    <a:pt x="934110" y="123799"/>
                  </a:lnTo>
                  <a:close/>
                </a:path>
                <a:path w="1588770" h="247650">
                  <a:moveTo>
                    <a:pt x="1588401" y="123799"/>
                  </a:moveTo>
                  <a:lnTo>
                    <a:pt x="1583537" y="77165"/>
                  </a:lnTo>
                  <a:lnTo>
                    <a:pt x="1568945" y="34556"/>
                  </a:lnTo>
                  <a:lnTo>
                    <a:pt x="1544637" y="0"/>
                  </a:lnTo>
                  <a:lnTo>
                    <a:pt x="1215948" y="0"/>
                  </a:lnTo>
                  <a:lnTo>
                    <a:pt x="1191628" y="34556"/>
                  </a:lnTo>
                  <a:lnTo>
                    <a:pt x="1177036" y="77165"/>
                  </a:lnTo>
                  <a:lnTo>
                    <a:pt x="1172171" y="123799"/>
                  </a:lnTo>
                  <a:lnTo>
                    <a:pt x="1177036" y="170434"/>
                  </a:lnTo>
                  <a:lnTo>
                    <a:pt x="1191628" y="213042"/>
                  </a:lnTo>
                  <a:lnTo>
                    <a:pt x="1215948" y="247599"/>
                  </a:lnTo>
                  <a:lnTo>
                    <a:pt x="1544637" y="247599"/>
                  </a:lnTo>
                  <a:lnTo>
                    <a:pt x="1568945" y="213042"/>
                  </a:lnTo>
                  <a:lnTo>
                    <a:pt x="1583537" y="170434"/>
                  </a:lnTo>
                  <a:lnTo>
                    <a:pt x="1588401" y="123799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186758" y="6836079"/>
              <a:ext cx="2545080" cy="187960"/>
            </a:xfrm>
            <a:custGeom>
              <a:avLst/>
              <a:gdLst/>
              <a:ahLst/>
              <a:cxnLst/>
              <a:rect l="l" t="t" r="r" b="b"/>
              <a:pathLst>
                <a:path w="2545079" h="187959">
                  <a:moveTo>
                    <a:pt x="1791055" y="93789"/>
                  </a:moveTo>
                  <a:lnTo>
                    <a:pt x="1782762" y="41744"/>
                  </a:lnTo>
                  <a:lnTo>
                    <a:pt x="1757883" y="0"/>
                  </a:lnTo>
                  <a:lnTo>
                    <a:pt x="33159" y="0"/>
                  </a:lnTo>
                  <a:lnTo>
                    <a:pt x="8280" y="41744"/>
                  </a:lnTo>
                  <a:lnTo>
                    <a:pt x="0" y="93789"/>
                  </a:lnTo>
                  <a:lnTo>
                    <a:pt x="8280" y="145846"/>
                  </a:lnTo>
                  <a:lnTo>
                    <a:pt x="33159" y="187591"/>
                  </a:lnTo>
                  <a:lnTo>
                    <a:pt x="1757883" y="187591"/>
                  </a:lnTo>
                  <a:lnTo>
                    <a:pt x="1782762" y="145846"/>
                  </a:lnTo>
                  <a:lnTo>
                    <a:pt x="1791055" y="93789"/>
                  </a:lnTo>
                  <a:close/>
                </a:path>
                <a:path w="2545079" h="187959">
                  <a:moveTo>
                    <a:pt x="2544800" y="93789"/>
                  </a:moveTo>
                  <a:lnTo>
                    <a:pt x="2536507" y="41744"/>
                  </a:lnTo>
                  <a:lnTo>
                    <a:pt x="2511641" y="0"/>
                  </a:lnTo>
                  <a:lnTo>
                    <a:pt x="2172855" y="0"/>
                  </a:lnTo>
                  <a:lnTo>
                    <a:pt x="2147989" y="41744"/>
                  </a:lnTo>
                  <a:lnTo>
                    <a:pt x="2139696" y="93789"/>
                  </a:lnTo>
                  <a:lnTo>
                    <a:pt x="2147989" y="145846"/>
                  </a:lnTo>
                  <a:lnTo>
                    <a:pt x="2172855" y="187591"/>
                  </a:lnTo>
                  <a:lnTo>
                    <a:pt x="2511641" y="187591"/>
                  </a:lnTo>
                  <a:lnTo>
                    <a:pt x="2536507" y="145846"/>
                  </a:lnTo>
                  <a:lnTo>
                    <a:pt x="2544800" y="93789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4060849" y="6826290"/>
              <a:ext cx="144145" cy="202565"/>
            </a:xfrm>
            <a:custGeom>
              <a:avLst/>
              <a:gdLst/>
              <a:ahLst/>
              <a:cxnLst/>
              <a:rect l="l" t="t" r="r" b="b"/>
              <a:pathLst>
                <a:path w="144145" h="202565">
                  <a:moveTo>
                    <a:pt x="109678" y="0"/>
                  </a:moveTo>
                  <a:lnTo>
                    <a:pt x="34295" y="0"/>
                  </a:lnTo>
                  <a:lnTo>
                    <a:pt x="11433" y="34732"/>
                  </a:lnTo>
                  <a:lnTo>
                    <a:pt x="2" y="77987"/>
                  </a:lnTo>
                  <a:lnTo>
                    <a:pt x="2" y="124083"/>
                  </a:lnTo>
                  <a:lnTo>
                    <a:pt x="11433" y="167338"/>
                  </a:lnTo>
                  <a:lnTo>
                    <a:pt x="34295" y="202071"/>
                  </a:lnTo>
                  <a:lnTo>
                    <a:pt x="109678" y="202071"/>
                  </a:lnTo>
                  <a:lnTo>
                    <a:pt x="132540" y="167338"/>
                  </a:lnTo>
                  <a:lnTo>
                    <a:pt x="143971" y="124083"/>
                  </a:lnTo>
                  <a:lnTo>
                    <a:pt x="143971" y="77987"/>
                  </a:lnTo>
                  <a:lnTo>
                    <a:pt x="132540" y="34732"/>
                  </a:lnTo>
                  <a:lnTo>
                    <a:pt x="109678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947168" y="6831541"/>
              <a:ext cx="147955" cy="184150"/>
            </a:xfrm>
            <a:custGeom>
              <a:avLst/>
              <a:gdLst/>
              <a:ahLst/>
              <a:cxnLst/>
              <a:rect l="l" t="t" r="r" b="b"/>
              <a:pathLst>
                <a:path w="147954" h="184150">
                  <a:moveTo>
                    <a:pt x="115258" y="0"/>
                  </a:moveTo>
                  <a:lnTo>
                    <a:pt x="32488" y="0"/>
                  </a:lnTo>
                  <a:lnTo>
                    <a:pt x="8124" y="40895"/>
                  </a:lnTo>
                  <a:lnTo>
                    <a:pt x="2" y="91883"/>
                  </a:lnTo>
                  <a:lnTo>
                    <a:pt x="8124" y="142871"/>
                  </a:lnTo>
                  <a:lnTo>
                    <a:pt x="32488" y="183767"/>
                  </a:lnTo>
                  <a:lnTo>
                    <a:pt x="115258" y="183767"/>
                  </a:lnTo>
                  <a:lnTo>
                    <a:pt x="139622" y="142871"/>
                  </a:lnTo>
                  <a:lnTo>
                    <a:pt x="147744" y="91883"/>
                  </a:lnTo>
                  <a:lnTo>
                    <a:pt x="139622" y="40895"/>
                  </a:lnTo>
                  <a:lnTo>
                    <a:pt x="115258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881200" y="6828840"/>
              <a:ext cx="3093720" cy="200025"/>
            </a:xfrm>
            <a:custGeom>
              <a:avLst/>
              <a:gdLst/>
              <a:ahLst/>
              <a:cxnLst/>
              <a:rect l="l" t="t" r="r" b="b"/>
              <a:pathLst>
                <a:path w="3093720" h="200025">
                  <a:moveTo>
                    <a:pt x="3059407" y="0"/>
                  </a:moveTo>
                  <a:lnTo>
                    <a:pt x="33162" y="7173"/>
                  </a:lnTo>
                  <a:lnTo>
                    <a:pt x="8290" y="48920"/>
                  </a:lnTo>
                  <a:lnTo>
                    <a:pt x="0" y="100970"/>
                  </a:lnTo>
                  <a:lnTo>
                    <a:pt x="8290" y="153020"/>
                  </a:lnTo>
                  <a:lnTo>
                    <a:pt x="33162" y="194768"/>
                  </a:lnTo>
                  <a:lnTo>
                    <a:pt x="3059407" y="199520"/>
                  </a:lnTo>
                  <a:lnTo>
                    <a:pt x="3081980" y="165226"/>
                  </a:lnTo>
                  <a:lnTo>
                    <a:pt x="3093267" y="122517"/>
                  </a:lnTo>
                  <a:lnTo>
                    <a:pt x="3093267" y="77002"/>
                  </a:lnTo>
                  <a:lnTo>
                    <a:pt x="3081980" y="34293"/>
                  </a:lnTo>
                  <a:lnTo>
                    <a:pt x="3059407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6189898" y="6817971"/>
              <a:ext cx="146685" cy="210185"/>
            </a:xfrm>
            <a:custGeom>
              <a:avLst/>
              <a:gdLst/>
              <a:ahLst/>
              <a:cxnLst/>
              <a:rect l="l" t="t" r="r" b="b"/>
              <a:pathLst>
                <a:path w="146685" h="210184">
                  <a:moveTo>
                    <a:pt x="111107" y="0"/>
                  </a:moveTo>
                  <a:lnTo>
                    <a:pt x="35588" y="0"/>
                  </a:lnTo>
                  <a:lnTo>
                    <a:pt x="11865" y="36040"/>
                  </a:lnTo>
                  <a:lnTo>
                    <a:pt x="4" y="80923"/>
                  </a:lnTo>
                  <a:lnTo>
                    <a:pt x="4" y="128754"/>
                  </a:lnTo>
                  <a:lnTo>
                    <a:pt x="11865" y="173638"/>
                  </a:lnTo>
                  <a:lnTo>
                    <a:pt x="35588" y="209678"/>
                  </a:lnTo>
                  <a:lnTo>
                    <a:pt x="111107" y="209678"/>
                  </a:lnTo>
                  <a:lnTo>
                    <a:pt x="134830" y="173638"/>
                  </a:lnTo>
                  <a:lnTo>
                    <a:pt x="146691" y="128754"/>
                  </a:lnTo>
                  <a:lnTo>
                    <a:pt x="146691" y="80923"/>
                  </a:lnTo>
                  <a:lnTo>
                    <a:pt x="134830" y="36040"/>
                  </a:lnTo>
                  <a:lnTo>
                    <a:pt x="111107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6076135" y="6823420"/>
              <a:ext cx="150495" cy="191135"/>
            </a:xfrm>
            <a:custGeom>
              <a:avLst/>
              <a:gdLst/>
              <a:ahLst/>
              <a:cxnLst/>
              <a:rect l="l" t="t" r="r" b="b"/>
              <a:pathLst>
                <a:path w="150495" h="191134">
                  <a:moveTo>
                    <a:pt x="116632" y="0"/>
                  </a:moveTo>
                  <a:lnTo>
                    <a:pt x="33713" y="0"/>
                  </a:lnTo>
                  <a:lnTo>
                    <a:pt x="8431" y="42435"/>
                  </a:lnTo>
                  <a:lnTo>
                    <a:pt x="4" y="95343"/>
                  </a:lnTo>
                  <a:lnTo>
                    <a:pt x="8431" y="148251"/>
                  </a:lnTo>
                  <a:lnTo>
                    <a:pt x="33713" y="190686"/>
                  </a:lnTo>
                  <a:lnTo>
                    <a:pt x="116632" y="190686"/>
                  </a:lnTo>
                  <a:lnTo>
                    <a:pt x="141914" y="148251"/>
                  </a:lnTo>
                  <a:lnTo>
                    <a:pt x="150341" y="95343"/>
                  </a:lnTo>
                  <a:lnTo>
                    <a:pt x="141914" y="42435"/>
                  </a:lnTo>
                  <a:lnTo>
                    <a:pt x="116632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5970870" y="6820617"/>
              <a:ext cx="137795" cy="207645"/>
            </a:xfrm>
            <a:custGeom>
              <a:avLst/>
              <a:gdLst/>
              <a:ahLst/>
              <a:cxnLst/>
              <a:rect l="l" t="t" r="r" b="b"/>
              <a:pathLst>
                <a:path w="137795" h="207645">
                  <a:moveTo>
                    <a:pt x="102200" y="0"/>
                  </a:moveTo>
                  <a:lnTo>
                    <a:pt x="35139" y="0"/>
                  </a:lnTo>
                  <a:lnTo>
                    <a:pt x="11715" y="35585"/>
                  </a:lnTo>
                  <a:lnTo>
                    <a:pt x="4" y="79903"/>
                  </a:lnTo>
                  <a:lnTo>
                    <a:pt x="4" y="127130"/>
                  </a:lnTo>
                  <a:lnTo>
                    <a:pt x="11715" y="171448"/>
                  </a:lnTo>
                  <a:lnTo>
                    <a:pt x="35139" y="207032"/>
                  </a:lnTo>
                  <a:lnTo>
                    <a:pt x="102200" y="207032"/>
                  </a:lnTo>
                  <a:lnTo>
                    <a:pt x="125623" y="171448"/>
                  </a:lnTo>
                  <a:lnTo>
                    <a:pt x="137335" y="127130"/>
                  </a:lnTo>
                  <a:lnTo>
                    <a:pt x="137335" y="79903"/>
                  </a:lnTo>
                  <a:lnTo>
                    <a:pt x="125623" y="35585"/>
                  </a:lnTo>
                  <a:lnTo>
                    <a:pt x="102200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4596712" y="6630327"/>
              <a:ext cx="2205990" cy="187960"/>
            </a:xfrm>
            <a:custGeom>
              <a:avLst/>
              <a:gdLst/>
              <a:ahLst/>
              <a:cxnLst/>
              <a:rect l="l" t="t" r="r" b="b"/>
              <a:pathLst>
                <a:path w="2205990" h="187959">
                  <a:moveTo>
                    <a:pt x="2172586" y="0"/>
                  </a:moveTo>
                  <a:lnTo>
                    <a:pt x="33165" y="0"/>
                  </a:lnTo>
                  <a:lnTo>
                    <a:pt x="8293" y="41747"/>
                  </a:lnTo>
                  <a:lnTo>
                    <a:pt x="3" y="93797"/>
                  </a:lnTo>
                  <a:lnTo>
                    <a:pt x="8293" y="145848"/>
                  </a:lnTo>
                  <a:lnTo>
                    <a:pt x="33165" y="187595"/>
                  </a:lnTo>
                  <a:lnTo>
                    <a:pt x="2172586" y="187595"/>
                  </a:lnTo>
                  <a:lnTo>
                    <a:pt x="2197458" y="145848"/>
                  </a:lnTo>
                  <a:lnTo>
                    <a:pt x="2205748" y="93797"/>
                  </a:lnTo>
                  <a:lnTo>
                    <a:pt x="2197458" y="41747"/>
                  </a:lnTo>
                  <a:lnTo>
                    <a:pt x="2172586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4458643" y="6620548"/>
              <a:ext cx="146050" cy="202565"/>
            </a:xfrm>
            <a:custGeom>
              <a:avLst/>
              <a:gdLst/>
              <a:ahLst/>
              <a:cxnLst/>
              <a:rect l="l" t="t" r="r" b="b"/>
              <a:pathLst>
                <a:path w="146050" h="202565">
                  <a:moveTo>
                    <a:pt x="111283" y="0"/>
                  </a:moveTo>
                  <a:lnTo>
                    <a:pt x="34295" y="0"/>
                  </a:lnTo>
                  <a:lnTo>
                    <a:pt x="11433" y="34732"/>
                  </a:lnTo>
                  <a:lnTo>
                    <a:pt x="2" y="77988"/>
                  </a:lnTo>
                  <a:lnTo>
                    <a:pt x="2" y="124084"/>
                  </a:lnTo>
                  <a:lnTo>
                    <a:pt x="11433" y="167340"/>
                  </a:lnTo>
                  <a:lnTo>
                    <a:pt x="34295" y="202073"/>
                  </a:lnTo>
                  <a:lnTo>
                    <a:pt x="111283" y="202073"/>
                  </a:lnTo>
                  <a:lnTo>
                    <a:pt x="134145" y="167340"/>
                  </a:lnTo>
                  <a:lnTo>
                    <a:pt x="145576" y="124084"/>
                  </a:lnTo>
                  <a:lnTo>
                    <a:pt x="145576" y="77988"/>
                  </a:lnTo>
                  <a:lnTo>
                    <a:pt x="134145" y="34732"/>
                  </a:lnTo>
                  <a:lnTo>
                    <a:pt x="11128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4340156" y="6625800"/>
              <a:ext cx="149860" cy="184150"/>
            </a:xfrm>
            <a:custGeom>
              <a:avLst/>
              <a:gdLst/>
              <a:ahLst/>
              <a:cxnLst/>
              <a:rect l="l" t="t" r="r" b="b"/>
              <a:pathLst>
                <a:path w="149860" h="184150">
                  <a:moveTo>
                    <a:pt x="117021" y="0"/>
                  </a:moveTo>
                  <a:lnTo>
                    <a:pt x="32488" y="0"/>
                  </a:lnTo>
                  <a:lnTo>
                    <a:pt x="8124" y="40896"/>
                  </a:lnTo>
                  <a:lnTo>
                    <a:pt x="2" y="91884"/>
                  </a:lnTo>
                  <a:lnTo>
                    <a:pt x="8124" y="142872"/>
                  </a:lnTo>
                  <a:lnTo>
                    <a:pt x="32488" y="183769"/>
                  </a:lnTo>
                  <a:lnTo>
                    <a:pt x="117021" y="183769"/>
                  </a:lnTo>
                  <a:lnTo>
                    <a:pt x="141385" y="142872"/>
                  </a:lnTo>
                  <a:lnTo>
                    <a:pt x="149507" y="91884"/>
                  </a:lnTo>
                  <a:lnTo>
                    <a:pt x="141385" y="40896"/>
                  </a:lnTo>
                  <a:lnTo>
                    <a:pt x="117021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1784933" y="6623099"/>
              <a:ext cx="2581910" cy="200025"/>
            </a:xfrm>
            <a:custGeom>
              <a:avLst/>
              <a:gdLst/>
              <a:ahLst/>
              <a:cxnLst/>
              <a:rect l="l" t="t" r="r" b="b"/>
              <a:pathLst>
                <a:path w="2581910" h="200025">
                  <a:moveTo>
                    <a:pt x="2547813" y="0"/>
                  </a:moveTo>
                  <a:lnTo>
                    <a:pt x="33163" y="7228"/>
                  </a:lnTo>
                  <a:lnTo>
                    <a:pt x="8291" y="48976"/>
                  </a:lnTo>
                  <a:lnTo>
                    <a:pt x="0" y="101026"/>
                  </a:lnTo>
                  <a:lnTo>
                    <a:pt x="8291" y="153076"/>
                  </a:lnTo>
                  <a:lnTo>
                    <a:pt x="33163" y="194824"/>
                  </a:lnTo>
                  <a:lnTo>
                    <a:pt x="2547813" y="199523"/>
                  </a:lnTo>
                  <a:lnTo>
                    <a:pt x="2570386" y="165228"/>
                  </a:lnTo>
                  <a:lnTo>
                    <a:pt x="2581673" y="122519"/>
                  </a:lnTo>
                  <a:lnTo>
                    <a:pt x="2581673" y="77004"/>
                  </a:lnTo>
                  <a:lnTo>
                    <a:pt x="2570386" y="34294"/>
                  </a:lnTo>
                  <a:lnTo>
                    <a:pt x="254781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881262" y="6630029"/>
              <a:ext cx="479425" cy="187960"/>
            </a:xfrm>
            <a:custGeom>
              <a:avLst/>
              <a:gdLst/>
              <a:ahLst/>
              <a:cxnLst/>
              <a:rect l="l" t="t" r="r" b="b"/>
              <a:pathLst>
                <a:path w="479425" h="187959">
                  <a:moveTo>
                    <a:pt x="445850" y="0"/>
                  </a:moveTo>
                  <a:lnTo>
                    <a:pt x="33163" y="0"/>
                  </a:lnTo>
                  <a:lnTo>
                    <a:pt x="8290" y="41747"/>
                  </a:lnTo>
                  <a:lnTo>
                    <a:pt x="0" y="93797"/>
                  </a:lnTo>
                  <a:lnTo>
                    <a:pt x="8290" y="145847"/>
                  </a:lnTo>
                  <a:lnTo>
                    <a:pt x="33163" y="187595"/>
                  </a:lnTo>
                  <a:lnTo>
                    <a:pt x="445850" y="187595"/>
                  </a:lnTo>
                  <a:lnTo>
                    <a:pt x="470721" y="145847"/>
                  </a:lnTo>
                  <a:lnTo>
                    <a:pt x="479012" y="93797"/>
                  </a:lnTo>
                  <a:lnTo>
                    <a:pt x="470721" y="41747"/>
                  </a:lnTo>
                  <a:lnTo>
                    <a:pt x="445850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1458494" y="6617681"/>
              <a:ext cx="269240" cy="191135"/>
            </a:xfrm>
            <a:custGeom>
              <a:avLst/>
              <a:gdLst/>
              <a:ahLst/>
              <a:cxnLst/>
              <a:rect l="l" t="t" r="r" b="b"/>
              <a:pathLst>
                <a:path w="269239" h="191134">
                  <a:moveTo>
                    <a:pt x="234941" y="0"/>
                  </a:moveTo>
                  <a:lnTo>
                    <a:pt x="33709" y="0"/>
                  </a:lnTo>
                  <a:lnTo>
                    <a:pt x="8427" y="42435"/>
                  </a:lnTo>
                  <a:lnTo>
                    <a:pt x="0" y="95343"/>
                  </a:lnTo>
                  <a:lnTo>
                    <a:pt x="8427" y="148251"/>
                  </a:lnTo>
                  <a:lnTo>
                    <a:pt x="33709" y="190686"/>
                  </a:lnTo>
                  <a:lnTo>
                    <a:pt x="234941" y="190686"/>
                  </a:lnTo>
                  <a:lnTo>
                    <a:pt x="260222" y="148251"/>
                  </a:lnTo>
                  <a:lnTo>
                    <a:pt x="268650" y="95343"/>
                  </a:lnTo>
                  <a:lnTo>
                    <a:pt x="260222" y="42435"/>
                  </a:lnTo>
                  <a:lnTo>
                    <a:pt x="234941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9" name="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97205" y="7069240"/>
            <a:ext cx="101376" cy="187595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03670" y="7051503"/>
            <a:ext cx="183562" cy="207844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657670" y="6612233"/>
            <a:ext cx="146807" cy="209678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353139" y="6614879"/>
            <a:ext cx="137437" cy="207031"/>
          </a:xfrm>
          <a:prstGeom prst="rect">
            <a:avLst/>
          </a:prstGeom>
        </p:spPr>
      </p:pic>
      <p:sp>
        <p:nvSpPr>
          <p:cNvPr id="23" name="object 23"/>
          <p:cNvSpPr/>
          <p:nvPr/>
        </p:nvSpPr>
        <p:spPr>
          <a:xfrm>
            <a:off x="880999" y="7800568"/>
            <a:ext cx="5979160" cy="699770"/>
          </a:xfrm>
          <a:custGeom>
            <a:avLst/>
            <a:gdLst/>
            <a:ahLst/>
            <a:cxnLst/>
            <a:rect l="l" t="t" r="r" b="b"/>
            <a:pathLst>
              <a:path w="5979159" h="699770">
                <a:moveTo>
                  <a:pt x="5978868" y="93802"/>
                </a:moveTo>
                <a:lnTo>
                  <a:pt x="5970575" y="41757"/>
                </a:lnTo>
                <a:lnTo>
                  <a:pt x="5945708" y="0"/>
                </a:lnTo>
                <a:lnTo>
                  <a:pt x="33299" y="0"/>
                </a:lnTo>
                <a:lnTo>
                  <a:pt x="8420" y="41757"/>
                </a:lnTo>
                <a:lnTo>
                  <a:pt x="139" y="93802"/>
                </a:lnTo>
                <a:lnTo>
                  <a:pt x="8420" y="145846"/>
                </a:lnTo>
                <a:lnTo>
                  <a:pt x="28232" y="179120"/>
                </a:lnTo>
                <a:lnTo>
                  <a:pt x="8420" y="212382"/>
                </a:lnTo>
                <a:lnTo>
                  <a:pt x="139" y="264439"/>
                </a:lnTo>
                <a:lnTo>
                  <a:pt x="8420" y="316484"/>
                </a:lnTo>
                <a:lnTo>
                  <a:pt x="28244" y="349758"/>
                </a:lnTo>
                <a:lnTo>
                  <a:pt x="8420" y="383019"/>
                </a:lnTo>
                <a:lnTo>
                  <a:pt x="139" y="435063"/>
                </a:lnTo>
                <a:lnTo>
                  <a:pt x="8420" y="487121"/>
                </a:lnTo>
                <a:lnTo>
                  <a:pt x="28168" y="520268"/>
                </a:lnTo>
                <a:lnTo>
                  <a:pt x="8280" y="553656"/>
                </a:lnTo>
                <a:lnTo>
                  <a:pt x="0" y="605701"/>
                </a:lnTo>
                <a:lnTo>
                  <a:pt x="8280" y="657745"/>
                </a:lnTo>
                <a:lnTo>
                  <a:pt x="33159" y="699503"/>
                </a:lnTo>
                <a:lnTo>
                  <a:pt x="3800475" y="699503"/>
                </a:lnTo>
                <a:lnTo>
                  <a:pt x="3825341" y="657745"/>
                </a:lnTo>
                <a:lnTo>
                  <a:pt x="3833634" y="605701"/>
                </a:lnTo>
                <a:lnTo>
                  <a:pt x="3825341" y="553656"/>
                </a:lnTo>
                <a:lnTo>
                  <a:pt x="3810571" y="528866"/>
                </a:lnTo>
                <a:lnTo>
                  <a:pt x="5938990" y="528866"/>
                </a:lnTo>
                <a:lnTo>
                  <a:pt x="5963856" y="487121"/>
                </a:lnTo>
                <a:lnTo>
                  <a:pt x="5972149" y="435063"/>
                </a:lnTo>
                <a:lnTo>
                  <a:pt x="5963856" y="383019"/>
                </a:lnTo>
                <a:lnTo>
                  <a:pt x="5938990" y="341274"/>
                </a:lnTo>
                <a:lnTo>
                  <a:pt x="5834113" y="341274"/>
                </a:lnTo>
                <a:lnTo>
                  <a:pt x="5848896" y="316484"/>
                </a:lnTo>
                <a:lnTo>
                  <a:pt x="5857176" y="264439"/>
                </a:lnTo>
                <a:lnTo>
                  <a:pt x="5848896" y="212382"/>
                </a:lnTo>
                <a:lnTo>
                  <a:pt x="5834126" y="187604"/>
                </a:lnTo>
                <a:lnTo>
                  <a:pt x="5945708" y="187604"/>
                </a:lnTo>
                <a:lnTo>
                  <a:pt x="5970575" y="145846"/>
                </a:lnTo>
                <a:lnTo>
                  <a:pt x="5978868" y="9380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881253" y="5936843"/>
            <a:ext cx="5787390" cy="528955"/>
          </a:xfrm>
          <a:custGeom>
            <a:avLst/>
            <a:gdLst/>
            <a:ahLst/>
            <a:cxnLst/>
            <a:rect l="l" t="t" r="r" b="b"/>
            <a:pathLst>
              <a:path w="5787390" h="528954">
                <a:moveTo>
                  <a:pt x="5787174" y="264439"/>
                </a:moveTo>
                <a:lnTo>
                  <a:pt x="5778881" y="212382"/>
                </a:lnTo>
                <a:lnTo>
                  <a:pt x="5754014" y="170637"/>
                </a:lnTo>
                <a:lnTo>
                  <a:pt x="5484952" y="170637"/>
                </a:lnTo>
                <a:lnTo>
                  <a:pt x="5499735" y="145846"/>
                </a:lnTo>
                <a:lnTo>
                  <a:pt x="5508028" y="93802"/>
                </a:lnTo>
                <a:lnTo>
                  <a:pt x="5499735" y="41757"/>
                </a:lnTo>
                <a:lnTo>
                  <a:pt x="5474855" y="0"/>
                </a:lnTo>
                <a:lnTo>
                  <a:pt x="33159" y="0"/>
                </a:lnTo>
                <a:lnTo>
                  <a:pt x="8293" y="41757"/>
                </a:lnTo>
                <a:lnTo>
                  <a:pt x="0" y="93802"/>
                </a:lnTo>
                <a:lnTo>
                  <a:pt x="8293" y="145846"/>
                </a:lnTo>
                <a:lnTo>
                  <a:pt x="28105" y="179120"/>
                </a:lnTo>
                <a:lnTo>
                  <a:pt x="8293" y="212382"/>
                </a:lnTo>
                <a:lnTo>
                  <a:pt x="0" y="264439"/>
                </a:lnTo>
                <a:lnTo>
                  <a:pt x="8293" y="316484"/>
                </a:lnTo>
                <a:lnTo>
                  <a:pt x="28105" y="349770"/>
                </a:lnTo>
                <a:lnTo>
                  <a:pt x="8293" y="383019"/>
                </a:lnTo>
                <a:lnTo>
                  <a:pt x="0" y="435063"/>
                </a:lnTo>
                <a:lnTo>
                  <a:pt x="8293" y="487121"/>
                </a:lnTo>
                <a:lnTo>
                  <a:pt x="33172" y="528866"/>
                </a:lnTo>
                <a:lnTo>
                  <a:pt x="2486583" y="528866"/>
                </a:lnTo>
                <a:lnTo>
                  <a:pt x="2511450" y="487121"/>
                </a:lnTo>
                <a:lnTo>
                  <a:pt x="2519743" y="435063"/>
                </a:lnTo>
                <a:lnTo>
                  <a:pt x="2511450" y="383019"/>
                </a:lnTo>
                <a:lnTo>
                  <a:pt x="2496680" y="358228"/>
                </a:lnTo>
                <a:lnTo>
                  <a:pt x="5754014" y="358228"/>
                </a:lnTo>
                <a:lnTo>
                  <a:pt x="5778881" y="316484"/>
                </a:lnTo>
                <a:lnTo>
                  <a:pt x="5787174" y="264439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5" name="object 25"/>
          <p:cNvGrpSpPr/>
          <p:nvPr/>
        </p:nvGrpSpPr>
        <p:grpSpPr>
          <a:xfrm>
            <a:off x="780287" y="850391"/>
            <a:ext cx="6096000" cy="474345"/>
            <a:chOff x="780287" y="850391"/>
            <a:chExt cx="6096000" cy="474345"/>
          </a:xfrm>
        </p:grpSpPr>
        <p:pic>
          <p:nvPicPr>
            <p:cNvPr id="26" name="object 2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0287" y="850391"/>
              <a:ext cx="4262628" cy="473963"/>
            </a:xfrm>
            <a:prstGeom prst="rect">
              <a:avLst/>
            </a:prstGeom>
          </p:spPr>
        </p:pic>
        <p:sp>
          <p:nvSpPr>
            <p:cNvPr id="27" name="object 27"/>
            <p:cNvSpPr/>
            <p:nvPr/>
          </p:nvSpPr>
          <p:spPr>
            <a:xfrm>
              <a:off x="896111" y="1210055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8" name="object 28"/>
          <p:cNvSpPr txBox="1"/>
          <p:nvPr/>
        </p:nvSpPr>
        <p:spPr>
          <a:xfrm>
            <a:off x="876300" y="900176"/>
            <a:ext cx="5514340" cy="162179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Section</a:t>
            </a:r>
            <a:r>
              <a:rPr dirty="0" sz="1600" spc="-10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3-3 </a:t>
            </a:r>
            <a:r>
              <a:rPr dirty="0" sz="1600" spc="-5">
                <a:solidFill>
                  <a:srgbClr val="2F5496"/>
                </a:solidFill>
                <a:latin typeface="Calibri Light"/>
                <a:cs typeface="Calibri Light"/>
              </a:rPr>
              <a:t>:</a:t>
            </a:r>
            <a:r>
              <a:rPr dirty="0" sz="1600" spc="-10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Relative</a:t>
            </a:r>
            <a:r>
              <a:rPr dirty="0" sz="1600" spc="-20">
                <a:solidFill>
                  <a:srgbClr val="2F5496"/>
                </a:solidFill>
                <a:latin typeface="Calibri Light"/>
                <a:cs typeface="Calibri Light"/>
              </a:rPr>
              <a:t> Minimums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 and</a:t>
            </a:r>
            <a:r>
              <a:rPr dirty="0" sz="1600" spc="-35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20">
                <a:solidFill>
                  <a:srgbClr val="2F5496"/>
                </a:solidFill>
                <a:latin typeface="Calibri Light"/>
                <a:cs typeface="Calibri Light"/>
              </a:rPr>
              <a:t>Maximums</a:t>
            </a:r>
            <a:endParaRPr sz="1600">
              <a:latin typeface="Calibri Light"/>
              <a:cs typeface="Calibri Light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550">
              <a:latin typeface="Calibri Light"/>
              <a:cs typeface="Calibri Light"/>
            </a:endParaRPr>
          </a:p>
          <a:p>
            <a:pPr marL="381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1.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classify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00">
              <a:latin typeface="Calibri"/>
              <a:cs typeface="Calibri"/>
            </a:endParaRPr>
          </a:p>
          <a:p>
            <a:pPr marL="2304415">
              <a:lnSpc>
                <a:spcPct val="100000"/>
              </a:lnSpc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8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95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22">
                <a:latin typeface="Times New Roman"/>
                <a:cs typeface="Times New Roman"/>
              </a:rPr>
              <a:t> </a:t>
            </a:r>
            <a:r>
              <a:rPr dirty="0" baseline="4629" sz="1800" spc="112" i="1">
                <a:latin typeface="Times New Roman"/>
                <a:cs typeface="Times New Roman"/>
              </a:rPr>
              <a:t>y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endParaRPr baseline="51587" sz="1050">
              <a:latin typeface="Times New Roman"/>
              <a:cs typeface="Times New Roman"/>
            </a:endParaRPr>
          </a:p>
          <a:p>
            <a:pPr marL="37465">
              <a:lnSpc>
                <a:spcPct val="100000"/>
              </a:lnSpc>
              <a:spcBef>
                <a:spcPts val="157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37465">
              <a:lnSpc>
                <a:spcPct val="100000"/>
              </a:lnSpc>
              <a:spcBef>
                <a:spcPts val="25"/>
              </a:spcBef>
            </a:pPr>
            <a:r>
              <a:rPr dirty="0" sz="1100">
                <a:latin typeface="Calibri"/>
                <a:cs typeface="Calibri"/>
              </a:rPr>
              <a:t>We’re</a:t>
            </a:r>
            <a:r>
              <a:rPr dirty="0" sz="1100" spc="-5">
                <a:latin typeface="Calibri"/>
                <a:cs typeface="Calibri"/>
              </a:rPr>
              <a:t> going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bunch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 taken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010637" y="2634502"/>
            <a:ext cx="1296670" cy="5568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 marR="30480" indent="347980">
              <a:lnSpc>
                <a:spcPct val="112400"/>
              </a:lnSpc>
              <a:spcBef>
                <a:spcPts val="95"/>
              </a:spcBef>
            </a:pPr>
            <a:r>
              <a:rPr dirty="0" baseline="4629" sz="1800" spc="120" i="1">
                <a:latin typeface="Times New Roman"/>
                <a:cs typeface="Times New Roman"/>
              </a:rPr>
              <a:t>f</a:t>
            </a:r>
            <a:r>
              <a:rPr dirty="0" baseline="-13888" sz="1200" spc="-7" i="1">
                <a:latin typeface="Times New Roman"/>
                <a:cs typeface="Times New Roman"/>
              </a:rPr>
              <a:t>x</a:t>
            </a:r>
            <a:r>
              <a:rPr dirty="0" baseline="-13888" sz="1200" i="1">
                <a:latin typeface="Times New Roman"/>
                <a:cs typeface="Times New Roman"/>
              </a:rPr>
              <a:t> </a:t>
            </a:r>
            <a:r>
              <a:rPr dirty="0" baseline="-13888" sz="1200" spc="1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8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  </a:t>
            </a:r>
            <a:r>
              <a:rPr dirty="0" baseline="4629" sz="1800" spc="120" i="1">
                <a:latin typeface="Times New Roman"/>
                <a:cs typeface="Times New Roman"/>
              </a:rPr>
              <a:t>f</a:t>
            </a:r>
            <a:r>
              <a:rPr dirty="0" baseline="-13888" sz="1200" spc="165" i="1">
                <a:latin typeface="Times New Roman"/>
                <a:cs typeface="Times New Roman"/>
              </a:rPr>
              <a:t>x</a:t>
            </a:r>
            <a:r>
              <a:rPr dirty="0" baseline="-13888" sz="1200" spc="-7" i="1">
                <a:latin typeface="Times New Roman"/>
                <a:cs typeface="Times New Roman"/>
              </a:rPr>
              <a:t>x</a:t>
            </a:r>
            <a:r>
              <a:rPr dirty="0" baseline="-13888" sz="1200" i="1">
                <a:latin typeface="Times New Roman"/>
                <a:cs typeface="Times New Roman"/>
              </a:rPr>
              <a:t> </a:t>
            </a:r>
            <a:r>
              <a:rPr dirty="0" baseline="-13888" sz="1200" spc="1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197258" y="2613942"/>
            <a:ext cx="1143000" cy="556895"/>
          </a:xfrm>
          <a:prstGeom prst="rect">
            <a:avLst/>
          </a:prstGeom>
        </p:spPr>
        <p:txBody>
          <a:bodyPr wrap="square" lIns="0" tIns="9525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750"/>
              </a:spcBef>
            </a:pP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-175" i="1">
                <a:latin typeface="Times New Roman"/>
                <a:cs typeface="Times New Roman"/>
              </a:rPr>
              <a:t> </a:t>
            </a:r>
            <a:r>
              <a:rPr dirty="0" baseline="-20833" sz="1200" spc="-7" i="1">
                <a:latin typeface="Times New Roman"/>
                <a:cs typeface="Times New Roman"/>
              </a:rPr>
              <a:t>y</a:t>
            </a:r>
            <a:r>
              <a:rPr dirty="0" baseline="-20833" sz="1200" i="1">
                <a:latin typeface="Times New Roman"/>
                <a:cs typeface="Times New Roman"/>
              </a:rPr>
              <a:t> </a:t>
            </a:r>
            <a:r>
              <a:rPr dirty="0" baseline="-20833" sz="1200" spc="3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 marL="603250">
              <a:lnSpc>
                <a:spcPct val="100000"/>
              </a:lnSpc>
              <a:spcBef>
                <a:spcPts val="650"/>
              </a:spcBef>
            </a:pP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-175" i="1">
                <a:latin typeface="Times New Roman"/>
                <a:cs typeface="Times New Roman"/>
              </a:rPr>
              <a:t> </a:t>
            </a:r>
            <a:r>
              <a:rPr dirty="0" baseline="-20833" sz="1200" spc="-7" i="1">
                <a:latin typeface="Times New Roman"/>
                <a:cs typeface="Times New Roman"/>
              </a:rPr>
              <a:t>y</a:t>
            </a:r>
            <a:r>
              <a:rPr dirty="0" baseline="-20833" sz="1200" spc="-52" i="1">
                <a:latin typeface="Times New Roman"/>
                <a:cs typeface="Times New Roman"/>
              </a:rPr>
              <a:t> </a:t>
            </a:r>
            <a:r>
              <a:rPr dirty="0" baseline="-20833" sz="1200" spc="-7" i="1">
                <a:latin typeface="Times New Roman"/>
                <a:cs typeface="Times New Roman"/>
              </a:rPr>
              <a:t>y</a:t>
            </a:r>
            <a:r>
              <a:rPr dirty="0" baseline="-20833" sz="1200" i="1">
                <a:latin typeface="Times New Roman"/>
                <a:cs typeface="Times New Roman"/>
              </a:rPr>
              <a:t> </a:t>
            </a:r>
            <a:r>
              <a:rPr dirty="0" baseline="-20833" sz="1200" spc="37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392535" y="2962079"/>
            <a:ext cx="56515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80" i="1">
                <a:latin typeface="Times New Roman"/>
                <a:cs typeface="Times New Roman"/>
              </a:rPr>
              <a:t>f</a:t>
            </a:r>
            <a:r>
              <a:rPr dirty="0" baseline="-20833" sz="1200" spc="-7" i="1">
                <a:latin typeface="Times New Roman"/>
                <a:cs typeface="Times New Roman"/>
              </a:rPr>
              <a:t>x</a:t>
            </a:r>
            <a:r>
              <a:rPr dirty="0" baseline="-20833" sz="1200" spc="-75" i="1">
                <a:latin typeface="Times New Roman"/>
                <a:cs typeface="Times New Roman"/>
              </a:rPr>
              <a:t> </a:t>
            </a:r>
            <a:r>
              <a:rPr dirty="0" baseline="-20833" sz="1200" spc="-7" i="1">
                <a:latin typeface="Times New Roman"/>
                <a:cs typeface="Times New Roman"/>
              </a:rPr>
              <a:t>y</a:t>
            </a:r>
            <a:r>
              <a:rPr dirty="0" baseline="-20833" sz="1200" i="1">
                <a:latin typeface="Times New Roman"/>
                <a:cs typeface="Times New Roman"/>
              </a:rPr>
              <a:t> </a:t>
            </a:r>
            <a:r>
              <a:rPr dirty="0" baseline="-20833" sz="1200" spc="37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01700" y="3373572"/>
            <a:ext cx="5245100" cy="3644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problem.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system.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613180" y="3785429"/>
            <a:ext cx="909319" cy="582930"/>
          </a:xfrm>
          <a:prstGeom prst="rect">
            <a:avLst/>
          </a:prstGeom>
        </p:spPr>
        <p:txBody>
          <a:bodyPr wrap="square" lIns="0" tIns="920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725"/>
              </a:spcBef>
            </a:pP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8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 marL="193675">
              <a:lnSpc>
                <a:spcPct val="100000"/>
              </a:lnSpc>
              <a:spcBef>
                <a:spcPts val="459"/>
              </a:spcBef>
            </a:pP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010637" y="3819358"/>
            <a:ext cx="561340" cy="548640"/>
          </a:xfrm>
          <a:prstGeom prst="rect">
            <a:avLst/>
          </a:prstGeom>
        </p:spPr>
        <p:txBody>
          <a:bodyPr wrap="square" lIns="0" tIns="914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720"/>
              </a:spcBef>
            </a:pPr>
            <a:r>
              <a:rPr dirty="0" sz="1200" spc="50" i="1">
                <a:latin typeface="Times New Roman"/>
                <a:cs typeface="Times New Roman"/>
              </a:rPr>
              <a:t>f</a:t>
            </a:r>
            <a:r>
              <a:rPr dirty="0" baseline="-22222" sz="1125" spc="75" i="1">
                <a:latin typeface="Times New Roman"/>
                <a:cs typeface="Times New Roman"/>
              </a:rPr>
              <a:t>x</a:t>
            </a:r>
            <a:r>
              <a:rPr dirty="0" baseline="-22222" sz="1125" spc="292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 spc="38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:</a:t>
            </a:r>
            <a:endParaRPr sz="12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620"/>
              </a:spcBef>
            </a:pP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-175" i="1">
                <a:latin typeface="Times New Roman"/>
                <a:cs typeface="Times New Roman"/>
              </a:rPr>
              <a:t> </a:t>
            </a:r>
            <a:r>
              <a:rPr dirty="0" baseline="-22222" sz="1125" spc="22" i="1">
                <a:latin typeface="Times New Roman"/>
                <a:cs typeface="Times New Roman"/>
              </a:rPr>
              <a:t>y</a:t>
            </a:r>
            <a:r>
              <a:rPr dirty="0" baseline="-22222" sz="1125" i="1">
                <a:latin typeface="Times New Roman"/>
                <a:cs typeface="Times New Roman"/>
              </a:rPr>
              <a:t> </a:t>
            </a:r>
            <a:r>
              <a:rPr dirty="0" baseline="-22222" sz="1125" spc="7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: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843744" y="3899400"/>
            <a:ext cx="146240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559435" algn="l"/>
              </a:tabLst>
            </a:pPr>
            <a:r>
              <a:rPr dirty="0" sz="1200" spc="-5">
                <a:latin typeface="Symbol"/>
                <a:cs typeface="Symbol"/>
              </a:rPr>
              <a:t>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2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or</a:t>
            </a:r>
            <a:r>
              <a:rPr dirty="0" sz="1200" spc="38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01700" y="4560768"/>
            <a:ext cx="5565140" cy="36449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ct val="101800"/>
              </a:lnSpc>
              <a:spcBef>
                <a:spcPts val="80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shown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 options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equation.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plug</a:t>
            </a:r>
            <a:r>
              <a:rPr dirty="0" sz="1100">
                <a:latin typeface="Calibri"/>
                <a:cs typeface="Calibri"/>
              </a:rPr>
              <a:t> each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132164" y="5057688"/>
            <a:ext cx="1333500" cy="69469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80340">
              <a:lnSpc>
                <a:spcPct val="100000"/>
              </a:lnSpc>
              <a:spcBef>
                <a:spcPts val="90"/>
              </a:spcBef>
            </a:pP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 </a:t>
            </a:r>
            <a:r>
              <a:rPr dirty="0" sz="1600" spc="5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a</a:t>
            </a:r>
            <a:r>
              <a:rPr dirty="0" baseline="4629" sz="1800">
                <a:latin typeface="Times New Roman"/>
                <a:cs typeface="Times New Roman"/>
              </a:rPr>
              <a:t>nd</a:t>
            </a:r>
            <a:r>
              <a:rPr dirty="0" baseline="4629" sz="1800">
                <a:latin typeface="Times New Roman"/>
                <a:cs typeface="Times New Roman"/>
              </a:rPr>
              <a:t> 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89044" y="5094251"/>
            <a:ext cx="2286635" cy="6375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115"/>
              </a:spcBef>
              <a:tabLst>
                <a:tab pos="1223010" algn="l"/>
                <a:tab pos="1513840" algn="l"/>
                <a:tab pos="2084705" algn="l"/>
              </a:tabLst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:</a:t>
            </a:r>
            <a:r>
              <a:rPr dirty="0" sz="1200" spc="290">
                <a:latin typeface="Times New Roman"/>
                <a:cs typeface="Times New Roman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</a:t>
            </a:r>
            <a:r>
              <a:rPr dirty="0" baseline="43650" sz="1050" spc="21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	</a:t>
            </a:r>
            <a:r>
              <a:rPr dirty="0" sz="1200">
                <a:latin typeface="Symbol"/>
                <a:cs typeface="Symbol"/>
              </a:rPr>
              <a:t>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</a:t>
            </a:r>
            <a:r>
              <a:rPr dirty="0" sz="1200" spc="-5">
                <a:latin typeface="Times New Roman"/>
                <a:cs typeface="Times New Roman"/>
              </a:rPr>
              <a:t>2	</a:t>
            </a: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550">
              <a:latin typeface="Symbol"/>
              <a:cs typeface="Symbol"/>
            </a:endParaRPr>
          </a:p>
          <a:p>
            <a:pPr marL="55880">
              <a:lnSpc>
                <a:spcPct val="100000"/>
              </a:lnSpc>
              <a:tabLst>
                <a:tab pos="1132840" algn="l"/>
                <a:tab pos="1430655" algn="l"/>
                <a:tab pos="1917064" algn="l"/>
              </a:tabLst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:</a:t>
            </a:r>
            <a:r>
              <a:rPr dirty="0" sz="1200" spc="2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	</a:t>
            </a:r>
            <a:r>
              <a:rPr dirty="0" sz="1200">
                <a:latin typeface="Symbol"/>
                <a:cs typeface="Symbol"/>
              </a:rPr>
              <a:t>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	</a:t>
            </a: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901462" y="5927784"/>
            <a:ext cx="5938520" cy="297053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196215">
              <a:lnSpc>
                <a:spcPct val="101800"/>
              </a:lnSpc>
              <a:spcBef>
                <a:spcPts val="80"/>
              </a:spcBef>
            </a:pP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biggest mistakes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students 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combinations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types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systems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solved!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00">
              <a:latin typeface="Calibri"/>
              <a:cs typeface="Calibri"/>
            </a:endParaRPr>
          </a:p>
          <a:p>
            <a:pPr marL="12700" marR="61594">
              <a:lnSpc>
                <a:spcPct val="1075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 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</a:t>
            </a:r>
            <a:r>
              <a:rPr dirty="0" sz="1200" spc="-10">
                <a:latin typeface="Times New Roman"/>
                <a:cs typeface="Times New Roman"/>
              </a:rPr>
              <a:t>2</a:t>
            </a:r>
            <a:r>
              <a:rPr dirty="0" sz="1200" spc="9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above </a:t>
            </a:r>
            <a:r>
              <a:rPr dirty="0" sz="1100">
                <a:latin typeface="Calibri"/>
                <a:cs typeface="Calibri"/>
              </a:rPr>
              <a:t>only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5">
                <a:latin typeface="Calibri"/>
                <a:cs typeface="Calibri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y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5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Times New Roman"/>
                <a:cs typeface="Times New Roman"/>
              </a:rPr>
              <a:t>2</a:t>
            </a:r>
            <a:r>
              <a:rPr dirty="0" sz="1150" spc="18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leads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listed in that first </a:t>
            </a:r>
            <a:r>
              <a:rPr dirty="0" sz="1100" spc="-10">
                <a:latin typeface="Calibri"/>
                <a:cs typeface="Calibri"/>
              </a:rPr>
              <a:t>line </a:t>
            </a:r>
            <a:r>
              <a:rPr dirty="0" sz="1100" spc="-5">
                <a:latin typeface="Calibri"/>
                <a:cs typeface="Calibri"/>
              </a:rPr>
              <a:t>above.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Likewise, </a:t>
            </a:r>
            <a:r>
              <a:rPr dirty="0" sz="1100">
                <a:latin typeface="Calibri"/>
                <a:cs typeface="Calibri"/>
              </a:rPr>
              <a:t>we only got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0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first assumed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0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which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leads to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third solution listed above in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second line.</a:t>
            </a:r>
            <a:r>
              <a:rPr dirty="0" baseline="5050" sz="1650">
                <a:latin typeface="Calibri"/>
                <a:cs typeface="Calibri"/>
              </a:rPr>
              <a:t> The </a:t>
            </a:r>
            <a:r>
              <a:rPr dirty="0" baseline="5050" sz="1650" spc="-7">
                <a:latin typeface="Calibri"/>
                <a:cs typeface="Calibri"/>
              </a:rPr>
              <a:t>points </a:t>
            </a:r>
            <a:r>
              <a:rPr dirty="0" sz="160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0, </a:t>
            </a:r>
            <a:r>
              <a:rPr dirty="0" baseline="4629" sz="1800" spc="-52">
                <a:latin typeface="Times New Roman"/>
                <a:cs typeface="Times New Roman"/>
              </a:rPr>
              <a:t>2</a:t>
            </a:r>
            <a:r>
              <a:rPr dirty="0" sz="1600" spc="-35">
                <a:latin typeface="Symbol"/>
                <a:cs typeface="Symbol"/>
              </a:rPr>
              <a:t></a:t>
            </a:r>
            <a:r>
              <a:rPr dirty="0" sz="1600" spc="-3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2, </a:t>
            </a:r>
            <a:r>
              <a:rPr dirty="0" baseline="4629" sz="1800" spc="-60">
                <a:latin typeface="Times New Roman"/>
                <a:cs typeface="Times New Roman"/>
              </a:rPr>
              <a:t>0</a:t>
            </a:r>
            <a:r>
              <a:rPr dirty="0" sz="1600" spc="-40">
                <a:latin typeface="Symbol"/>
                <a:cs typeface="Symbol"/>
              </a:rPr>
              <a:t></a:t>
            </a:r>
            <a:r>
              <a:rPr dirty="0" sz="1600" spc="-4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2, </a:t>
            </a:r>
            <a:r>
              <a:rPr dirty="0" baseline="4629" sz="1800" spc="-52">
                <a:latin typeface="Times New Roman"/>
                <a:cs typeface="Times New Roman"/>
              </a:rPr>
              <a:t>0</a:t>
            </a:r>
            <a:r>
              <a:rPr dirty="0" sz="1600" spc="-35">
                <a:latin typeface="Symbol"/>
                <a:cs typeface="Symbol"/>
              </a:rPr>
              <a:t></a:t>
            </a:r>
            <a:r>
              <a:rPr dirty="0" sz="1600" spc="-3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are 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checked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>
                <a:latin typeface="Calibri"/>
                <a:cs typeface="Calibri"/>
              </a:rPr>
              <a:t> them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18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5">
                <a:latin typeface="Calibri"/>
                <a:cs typeface="Calibri"/>
              </a:rPr>
              <a:t> just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“mix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match”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possible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call</a:t>
            </a:r>
            <a:r>
              <a:rPr dirty="0" sz="1100">
                <a:latin typeface="Calibri"/>
                <a:cs typeface="Calibri"/>
              </a:rPr>
              <a:t> them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solutions </a:t>
            </a:r>
            <a:r>
              <a:rPr dirty="0" sz="1100">
                <a:latin typeface="Calibri"/>
                <a:cs typeface="Calibri"/>
              </a:rPr>
              <a:t>to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system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 keep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 mind </a:t>
            </a:r>
            <a:r>
              <a:rPr dirty="0" sz="1100" spc="-5">
                <a:latin typeface="Calibri"/>
                <a:cs typeface="Calibri"/>
              </a:rPr>
              <a:t>what assumptions 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had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certain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only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match</a:t>
            </a:r>
            <a:r>
              <a:rPr dirty="0" sz="1100" spc="-5">
                <a:latin typeface="Calibri"/>
                <a:cs typeface="Calibri"/>
              </a:rPr>
              <a:t> those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had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make.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baseline="5050" sz="1650">
                <a:latin typeface="Calibri"/>
                <a:cs typeface="Calibri"/>
              </a:rPr>
              <a:t>So,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 summary, this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has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three critical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points </a:t>
            </a:r>
            <a:r>
              <a:rPr dirty="0" baseline="5050" sz="1650">
                <a:latin typeface="Calibri"/>
                <a:cs typeface="Calibri"/>
              </a:rPr>
              <a:t>:</a:t>
            </a:r>
            <a:r>
              <a:rPr dirty="0" baseline="5050" sz="1650" spc="240">
                <a:latin typeface="Calibri"/>
                <a:cs typeface="Calibri"/>
              </a:rPr>
              <a:t> </a:t>
            </a:r>
            <a:r>
              <a:rPr dirty="0" sz="1600" spc="-30">
                <a:latin typeface="Symbol"/>
                <a:cs typeface="Symbol"/>
              </a:rPr>
              <a:t></a:t>
            </a:r>
            <a:r>
              <a:rPr dirty="0" baseline="4629" sz="1800" spc="-44">
                <a:latin typeface="Times New Roman"/>
                <a:cs typeface="Times New Roman"/>
              </a:rPr>
              <a:t>0,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15">
                <a:latin typeface="Times New Roman"/>
                <a:cs typeface="Times New Roman"/>
              </a:rPr>
              <a:t>0</a:t>
            </a:r>
            <a:r>
              <a:rPr dirty="0" sz="1600" spc="10">
                <a:latin typeface="Symbol"/>
                <a:cs typeface="Symbol"/>
              </a:rPr>
              <a:t>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67">
                <a:latin typeface="Times New Roman"/>
                <a:cs typeface="Times New Roman"/>
              </a:rPr>
              <a:t>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2,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15">
                <a:latin typeface="Times New Roman"/>
                <a:cs typeface="Times New Roman"/>
              </a:rPr>
              <a:t>2</a:t>
            </a:r>
            <a:r>
              <a:rPr dirty="0" sz="1600" spc="10">
                <a:latin typeface="Symbol"/>
                <a:cs typeface="Symbol"/>
              </a:rPr>
              <a:t>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67">
                <a:latin typeface="Times New Roman"/>
                <a:cs typeface="Times New Roman"/>
              </a:rPr>
              <a:t>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60">
                <a:latin typeface="Times New Roman"/>
                <a:cs typeface="Times New Roman"/>
              </a:rPr>
              <a:t>2</a:t>
            </a:r>
            <a:r>
              <a:rPr dirty="0" sz="1600" spc="-40">
                <a:latin typeface="Symbol"/>
                <a:cs typeface="Symbol"/>
              </a:rPr>
              <a:t></a:t>
            </a:r>
            <a:r>
              <a:rPr dirty="0" sz="1600" spc="-22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866824" y="4126082"/>
            <a:ext cx="216535" cy="222885"/>
            <a:chOff x="2866824" y="4126082"/>
            <a:chExt cx="216535" cy="2228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992637" y="4216699"/>
              <a:ext cx="90704" cy="13195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66824" y="4126082"/>
              <a:ext cx="172326" cy="222571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881200" y="4134016"/>
            <a:ext cx="5911850" cy="579755"/>
            <a:chOff x="881200" y="4134016"/>
            <a:chExt cx="5911850" cy="579755"/>
          </a:xfrm>
        </p:grpSpPr>
        <p:sp>
          <p:nvSpPr>
            <p:cNvPr id="6" name="object 6"/>
            <p:cNvSpPr/>
            <p:nvPr/>
          </p:nvSpPr>
          <p:spPr>
            <a:xfrm>
              <a:off x="881189" y="4354994"/>
              <a:ext cx="5911850" cy="358775"/>
            </a:xfrm>
            <a:custGeom>
              <a:avLst/>
              <a:gdLst/>
              <a:ahLst/>
              <a:cxnLst/>
              <a:rect l="l" t="t" r="r" b="b"/>
              <a:pathLst>
                <a:path w="5911850" h="358775">
                  <a:moveTo>
                    <a:pt x="5911672" y="93789"/>
                  </a:moveTo>
                  <a:lnTo>
                    <a:pt x="5903379" y="41744"/>
                  </a:lnTo>
                  <a:lnTo>
                    <a:pt x="5878500" y="0"/>
                  </a:lnTo>
                  <a:lnTo>
                    <a:pt x="33172" y="0"/>
                  </a:lnTo>
                  <a:lnTo>
                    <a:pt x="8293" y="41744"/>
                  </a:lnTo>
                  <a:lnTo>
                    <a:pt x="0" y="93789"/>
                  </a:lnTo>
                  <a:lnTo>
                    <a:pt x="8293" y="145846"/>
                  </a:lnTo>
                  <a:lnTo>
                    <a:pt x="28105" y="179120"/>
                  </a:lnTo>
                  <a:lnTo>
                    <a:pt x="8293" y="212382"/>
                  </a:lnTo>
                  <a:lnTo>
                    <a:pt x="0" y="264426"/>
                  </a:lnTo>
                  <a:lnTo>
                    <a:pt x="8293" y="316471"/>
                  </a:lnTo>
                  <a:lnTo>
                    <a:pt x="33172" y="358228"/>
                  </a:lnTo>
                  <a:lnTo>
                    <a:pt x="2231987" y="358228"/>
                  </a:lnTo>
                  <a:lnTo>
                    <a:pt x="2256853" y="316471"/>
                  </a:lnTo>
                  <a:lnTo>
                    <a:pt x="2265146" y="264426"/>
                  </a:lnTo>
                  <a:lnTo>
                    <a:pt x="2256853" y="212382"/>
                  </a:lnTo>
                  <a:lnTo>
                    <a:pt x="2242083" y="187591"/>
                  </a:lnTo>
                  <a:lnTo>
                    <a:pt x="5878500" y="187591"/>
                  </a:lnTo>
                  <a:lnTo>
                    <a:pt x="5903379" y="145846"/>
                  </a:lnTo>
                  <a:lnTo>
                    <a:pt x="5911672" y="93789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089477" y="4134016"/>
              <a:ext cx="3560445" cy="187960"/>
            </a:xfrm>
            <a:custGeom>
              <a:avLst/>
              <a:gdLst/>
              <a:ahLst/>
              <a:cxnLst/>
              <a:rect l="l" t="t" r="r" b="b"/>
              <a:pathLst>
                <a:path w="3560445" h="187960">
                  <a:moveTo>
                    <a:pt x="3527917" y="0"/>
                  </a:moveTo>
                  <a:lnTo>
                    <a:pt x="33162" y="0"/>
                  </a:lnTo>
                  <a:lnTo>
                    <a:pt x="8291" y="41748"/>
                  </a:lnTo>
                  <a:lnTo>
                    <a:pt x="0" y="93798"/>
                  </a:lnTo>
                  <a:lnTo>
                    <a:pt x="8291" y="145848"/>
                  </a:lnTo>
                  <a:lnTo>
                    <a:pt x="33162" y="187595"/>
                  </a:lnTo>
                  <a:lnTo>
                    <a:pt x="3527917" y="182547"/>
                  </a:lnTo>
                  <a:lnTo>
                    <a:pt x="3552120" y="141922"/>
                  </a:lnTo>
                  <a:lnTo>
                    <a:pt x="3560187" y="91273"/>
                  </a:lnTo>
                  <a:lnTo>
                    <a:pt x="3552120" y="40624"/>
                  </a:lnTo>
                  <a:lnTo>
                    <a:pt x="3527917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881237" y="4134016"/>
              <a:ext cx="1976120" cy="187960"/>
            </a:xfrm>
            <a:custGeom>
              <a:avLst/>
              <a:gdLst/>
              <a:ahLst/>
              <a:cxnLst/>
              <a:rect l="l" t="t" r="r" b="b"/>
              <a:pathLst>
                <a:path w="1976120" h="187960">
                  <a:moveTo>
                    <a:pt x="1942663" y="0"/>
                  </a:moveTo>
                  <a:lnTo>
                    <a:pt x="33162" y="0"/>
                  </a:lnTo>
                  <a:lnTo>
                    <a:pt x="8290" y="41748"/>
                  </a:lnTo>
                  <a:lnTo>
                    <a:pt x="0" y="93798"/>
                  </a:lnTo>
                  <a:lnTo>
                    <a:pt x="8290" y="145848"/>
                  </a:lnTo>
                  <a:lnTo>
                    <a:pt x="33162" y="187595"/>
                  </a:lnTo>
                  <a:lnTo>
                    <a:pt x="1942663" y="187595"/>
                  </a:lnTo>
                  <a:lnTo>
                    <a:pt x="1967535" y="145848"/>
                  </a:lnTo>
                  <a:lnTo>
                    <a:pt x="1975825" y="93798"/>
                  </a:lnTo>
                  <a:lnTo>
                    <a:pt x="1967535" y="41748"/>
                  </a:lnTo>
                  <a:lnTo>
                    <a:pt x="194266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 txBox="1"/>
          <p:nvPr/>
        </p:nvSpPr>
        <p:spPr>
          <a:xfrm>
            <a:off x="901700" y="894080"/>
            <a:ext cx="5803900" cy="1045844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ct val="101800"/>
              </a:lnSpc>
              <a:spcBef>
                <a:spcPts val="80"/>
              </a:spcBef>
            </a:pPr>
            <a:r>
              <a:rPr dirty="0" sz="1100">
                <a:latin typeface="Calibri"/>
                <a:cs typeface="Calibri"/>
              </a:rPr>
              <a:t>Also,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 proceeding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next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 there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multiple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solve</a:t>
            </a:r>
            <a:r>
              <a:rPr dirty="0" sz="1100" spc="-5">
                <a:latin typeface="Calibri"/>
                <a:cs typeface="Calibri"/>
              </a:rPr>
              <a:t> this </a:t>
            </a:r>
            <a:r>
              <a:rPr dirty="0" sz="1100">
                <a:latin typeface="Calibri"/>
                <a:cs typeface="Calibri"/>
              </a:rPr>
              <a:t> system.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regardless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 always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dirty="0" sz="1100">
                <a:latin typeface="Calibri"/>
                <a:cs typeface="Calibri"/>
              </a:rPr>
              <a:t>Next,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670481" y="2116846"/>
            <a:ext cx="1989455" cy="2711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381635" algn="l"/>
                <a:tab pos="732790" algn="l"/>
                <a:tab pos="1120775" algn="l"/>
                <a:tab pos="1557020" algn="l"/>
                <a:tab pos="192595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sz="1550" spc="-15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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</a:t>
            </a:r>
            <a:r>
              <a:rPr dirty="0" sz="1600">
                <a:latin typeface="Times New Roman"/>
                <a:cs typeface="Times New Roman"/>
              </a:rPr>
              <a:t> </a:t>
            </a:r>
            <a:r>
              <a:rPr dirty="0" sz="1600" spc="135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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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298672" y="2110953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827613" y="2130597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929130" y="2154565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772911" y="2122736"/>
            <a:ext cx="721360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52" i="1">
                <a:latin typeface="Times New Roman"/>
                <a:cs typeface="Times New Roman"/>
              </a:rPr>
              <a:t>D</a:t>
            </a:r>
            <a:r>
              <a:rPr dirty="0" baseline="4830" sz="1725" spc="-21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44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3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-112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311293" y="2158494"/>
            <a:ext cx="118872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622935" algn="l"/>
              </a:tabLst>
            </a:pP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28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300">
                <a:latin typeface="Times New Roman"/>
                <a:cs typeface="Times New Roman"/>
              </a:rPr>
              <a:t> </a:t>
            </a:r>
            <a:r>
              <a:rPr dirty="0" sz="1150" spc="55">
                <a:latin typeface="Times New Roman"/>
                <a:cs typeface="Times New Roman"/>
              </a:rPr>
              <a:t>2</a:t>
            </a:r>
            <a:r>
              <a:rPr dirty="0" sz="1150" spc="55" i="1">
                <a:latin typeface="Times New Roman"/>
                <a:cs typeface="Times New Roman"/>
              </a:rPr>
              <a:t>x	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4 </a:t>
            </a:r>
            <a:r>
              <a:rPr dirty="0" sz="1150" spc="7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7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500204" y="2158494"/>
            <a:ext cx="44704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50" spc="7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Times New Roman"/>
                <a:cs typeface="Times New Roman"/>
              </a:rPr>
              <a:t>4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622175" y="2158885"/>
            <a:ext cx="171513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226060" algn="l"/>
                <a:tab pos="621030" algn="l"/>
              </a:tabLst>
            </a:pPr>
            <a:r>
              <a:rPr dirty="0" sz="1150" spc="10" i="1">
                <a:latin typeface="Times New Roman"/>
                <a:cs typeface="Times New Roman"/>
              </a:rPr>
              <a:t>f</a:t>
            </a:r>
            <a:r>
              <a:rPr dirty="0" sz="1150" spc="10" i="1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baseline="2415" sz="1725" spc="22">
                <a:latin typeface="Symbol"/>
                <a:cs typeface="Symbol"/>
              </a:rPr>
              <a:t></a:t>
            </a:r>
            <a:r>
              <a:rPr dirty="0" baseline="2415" sz="1725" spc="-22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f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baseline="2415" sz="1725" spc="22">
                <a:latin typeface="Symbol"/>
                <a:cs typeface="Symbol"/>
              </a:rPr>
              <a:t></a:t>
            </a:r>
            <a:r>
              <a:rPr dirty="0" baseline="2415" sz="1725">
                <a:latin typeface="Times New Roman"/>
                <a:cs typeface="Times New Roman"/>
              </a:rPr>
              <a:t>  </a:t>
            </a:r>
            <a:r>
              <a:rPr dirty="0" baseline="2415" sz="1725" spc="-6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10">
                <a:latin typeface="Times New Roman"/>
                <a:cs typeface="Times New Roman"/>
              </a:rPr>
              <a:t> </a:t>
            </a:r>
            <a:r>
              <a:rPr dirty="0" sz="1150" spc="65">
                <a:latin typeface="Symbol"/>
                <a:cs typeface="Symbol"/>
              </a:rPr>
              <a:t>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-7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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428783" y="2197392"/>
            <a:ext cx="177609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135"/>
              </a:spcBef>
              <a:tabLst>
                <a:tab pos="531495" algn="l"/>
                <a:tab pos="1098550" algn="l"/>
                <a:tab pos="1678939" algn="l"/>
              </a:tabLst>
            </a:pPr>
            <a:r>
              <a:rPr dirty="0" sz="750" spc="75" i="1">
                <a:latin typeface="Times New Roman"/>
                <a:cs typeface="Times New Roman"/>
              </a:rPr>
              <a:t>xx </a:t>
            </a:r>
            <a:r>
              <a:rPr dirty="0" sz="750" spc="315" i="1">
                <a:latin typeface="Times New Roman"/>
                <a:cs typeface="Times New Roman"/>
              </a:rPr>
              <a:t> </a:t>
            </a:r>
            <a:r>
              <a:rPr dirty="0" sz="750" spc="15" i="1">
                <a:latin typeface="Times New Roman"/>
                <a:cs typeface="Times New Roman"/>
              </a:rPr>
              <a:t>y</a:t>
            </a:r>
            <a:r>
              <a:rPr dirty="0" sz="750" spc="-25" i="1">
                <a:latin typeface="Times New Roman"/>
                <a:cs typeface="Times New Roman"/>
              </a:rPr>
              <a:t> </a:t>
            </a:r>
            <a:r>
              <a:rPr dirty="0" sz="750" spc="15" i="1">
                <a:latin typeface="Times New Roman"/>
                <a:cs typeface="Times New Roman"/>
              </a:rPr>
              <a:t>y	</a:t>
            </a:r>
            <a:r>
              <a:rPr dirty="0" baseline="-7246" sz="1725" spc="22">
                <a:latin typeface="Symbol"/>
                <a:cs typeface="Symbol"/>
              </a:rPr>
              <a:t></a:t>
            </a:r>
            <a:r>
              <a:rPr dirty="0" baseline="-7246" sz="1725" spc="22">
                <a:latin typeface="Times New Roman"/>
                <a:cs typeface="Times New Roman"/>
              </a:rPr>
              <a:t> </a:t>
            </a:r>
            <a:r>
              <a:rPr dirty="0" baseline="-7246" sz="1725" spc="165">
                <a:latin typeface="Times New Roman"/>
                <a:cs typeface="Times New Roman"/>
              </a:rPr>
              <a:t> </a:t>
            </a:r>
            <a:r>
              <a:rPr dirty="0" sz="750" spc="15" i="1">
                <a:latin typeface="Times New Roman"/>
                <a:cs typeface="Times New Roman"/>
              </a:rPr>
              <a:t>x</a:t>
            </a:r>
            <a:r>
              <a:rPr dirty="0" sz="750" spc="-30" i="1">
                <a:latin typeface="Times New Roman"/>
                <a:cs typeface="Times New Roman"/>
              </a:rPr>
              <a:t> </a:t>
            </a:r>
            <a:r>
              <a:rPr dirty="0" sz="750" spc="15" i="1">
                <a:latin typeface="Times New Roman"/>
                <a:cs typeface="Times New Roman"/>
              </a:rPr>
              <a:t>y </a:t>
            </a:r>
            <a:r>
              <a:rPr dirty="0" baseline="-7246" sz="1725" spc="22">
                <a:latin typeface="Symbol"/>
                <a:cs typeface="Symbol"/>
              </a:rPr>
              <a:t></a:t>
            </a:r>
            <a:r>
              <a:rPr dirty="0" baseline="-7246" sz="1725" spc="22">
                <a:latin typeface="Times New Roman"/>
                <a:cs typeface="Times New Roman"/>
              </a:rPr>
              <a:t>	</a:t>
            </a:r>
            <a:r>
              <a:rPr dirty="0" baseline="-4830" sz="1725" spc="22">
                <a:latin typeface="Symbol"/>
                <a:cs typeface="Symbol"/>
              </a:rPr>
              <a:t></a:t>
            </a:r>
            <a:r>
              <a:rPr dirty="0" baseline="-4830" sz="1725" spc="22">
                <a:latin typeface="Times New Roman"/>
                <a:cs typeface="Times New Roman"/>
              </a:rPr>
              <a:t>	</a:t>
            </a:r>
            <a:r>
              <a:rPr dirty="0" baseline="-4830" sz="1725" spc="22">
                <a:latin typeface="Symbol"/>
                <a:cs typeface="Symbol"/>
              </a:rPr>
              <a:t></a:t>
            </a:r>
            <a:endParaRPr baseline="-4830" sz="1725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01760" y="2571961"/>
            <a:ext cx="4097020" cy="4241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265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ts val="1864"/>
              </a:lnSpc>
            </a:pPr>
            <a:r>
              <a:rPr dirty="0" baseline="5050" sz="1650">
                <a:latin typeface="Calibri"/>
                <a:cs typeface="Calibri"/>
              </a:rPr>
              <a:t>With</a:t>
            </a:r>
            <a:r>
              <a:rPr dirty="0" baseline="5050" sz="1650" spc="322">
                <a:latin typeface="Calibri"/>
                <a:cs typeface="Calibri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D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2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can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now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classify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each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critical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</a:t>
            </a:r>
            <a:r>
              <a:rPr dirty="0" baseline="5050" sz="1650" spc="-3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follows.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20699" y="3145837"/>
            <a:ext cx="34861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624817" y="3121074"/>
            <a:ext cx="1177290" cy="810895"/>
          </a:xfrm>
          <a:prstGeom prst="rect">
            <a:avLst/>
          </a:prstGeom>
        </p:spPr>
        <p:txBody>
          <a:bodyPr wrap="square" lIns="0" tIns="40005" rIns="0" bIns="0" rtlCol="0" vert="horz">
            <a:spAutoFit/>
          </a:bodyPr>
          <a:lstStyle/>
          <a:p>
            <a:pPr marL="38735">
              <a:lnSpc>
                <a:spcPct val="100000"/>
              </a:lnSpc>
              <a:spcBef>
                <a:spcPts val="31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D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8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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2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D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16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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 marL="14604">
              <a:lnSpc>
                <a:spcPct val="100000"/>
              </a:lnSpc>
              <a:spcBef>
                <a:spcPts val="16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D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16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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912479" y="3145837"/>
            <a:ext cx="112649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120" i="1">
                <a:latin typeface="Times New Roman"/>
                <a:cs typeface="Times New Roman"/>
              </a:rPr>
              <a:t>f</a:t>
            </a:r>
            <a:r>
              <a:rPr dirty="0" baseline="-13888" sz="1200" spc="165" i="1">
                <a:latin typeface="Times New Roman"/>
                <a:cs typeface="Times New Roman"/>
              </a:rPr>
              <a:t>x</a:t>
            </a:r>
            <a:r>
              <a:rPr dirty="0" baseline="-13888" sz="1200" spc="-7" i="1">
                <a:latin typeface="Times New Roman"/>
                <a:cs typeface="Times New Roman"/>
              </a:rPr>
              <a:t>x</a:t>
            </a:r>
            <a:r>
              <a:rPr dirty="0" baseline="-13888" sz="1200" spc="89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4</a:t>
            </a:r>
            <a:r>
              <a:rPr dirty="0" baseline="4629" sz="1800" spc="-8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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20700" y="3666534"/>
            <a:ext cx="35369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20700" y="3410154"/>
            <a:ext cx="57213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: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451115" y="3181948"/>
            <a:ext cx="679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: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583939" y="3100509"/>
            <a:ext cx="1204595" cy="81089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 marR="5080" indent="6985">
              <a:lnSpc>
                <a:spcPct val="142400"/>
              </a:lnSpc>
              <a:spcBef>
                <a:spcPts val="130"/>
              </a:spcBef>
            </a:pPr>
            <a:r>
              <a:rPr dirty="0" sz="1200">
                <a:latin typeface="Times New Roman"/>
                <a:cs typeface="Times New Roman"/>
              </a:rPr>
              <a:t>R</a:t>
            </a:r>
            <a:r>
              <a:rPr dirty="0" sz="1200" spc="-15">
                <a:latin typeface="Times New Roman"/>
                <a:cs typeface="Times New Roman"/>
              </a:rPr>
              <a:t>e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15">
                <a:latin typeface="Times New Roman"/>
                <a:cs typeface="Times New Roman"/>
              </a:rPr>
              <a:t>a</a:t>
            </a:r>
            <a:r>
              <a:rPr dirty="0" sz="1200" spc="-5">
                <a:latin typeface="Times New Roman"/>
                <a:cs typeface="Times New Roman"/>
              </a:rPr>
              <a:t>ti</a:t>
            </a:r>
            <a:r>
              <a:rPr dirty="0" sz="1200" spc="-25">
                <a:latin typeface="Times New Roman"/>
                <a:cs typeface="Times New Roman"/>
              </a:rPr>
              <a:t>v</a:t>
            </a:r>
            <a:r>
              <a:rPr dirty="0" sz="1200" spc="-5">
                <a:latin typeface="Times New Roman"/>
                <a:cs typeface="Times New Roman"/>
              </a:rPr>
              <a:t>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M</a:t>
            </a:r>
            <a:r>
              <a:rPr dirty="0" sz="1200" spc="-15">
                <a:latin typeface="Times New Roman"/>
                <a:cs typeface="Times New Roman"/>
              </a:rPr>
              <a:t>a</a:t>
            </a:r>
            <a:r>
              <a:rPr dirty="0" sz="1200" spc="-5">
                <a:latin typeface="Times New Roman"/>
                <a:cs typeface="Times New Roman"/>
              </a:rPr>
              <a:t>xi</a:t>
            </a:r>
            <a:r>
              <a:rPr dirty="0" sz="1200" spc="-20">
                <a:latin typeface="Times New Roman"/>
                <a:cs typeface="Times New Roman"/>
              </a:rPr>
              <a:t>m</a:t>
            </a:r>
            <a:r>
              <a:rPr dirty="0" sz="1200" spc="-5">
                <a:latin typeface="Times New Roman"/>
                <a:cs typeface="Times New Roman"/>
              </a:rPr>
              <a:t>um  </a:t>
            </a:r>
            <a:r>
              <a:rPr dirty="0" sz="1200" spc="-5">
                <a:latin typeface="Times New Roman"/>
                <a:cs typeface="Times New Roman"/>
              </a:rPr>
              <a:t>Saddle </a:t>
            </a:r>
            <a:r>
              <a:rPr dirty="0" sz="1200">
                <a:latin typeface="Times New Roman"/>
                <a:cs typeface="Times New Roman"/>
              </a:rPr>
              <a:t>Point 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Saddle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Point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427384" y="3702648"/>
            <a:ext cx="679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: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76263" y="4064300"/>
            <a:ext cx="5922010" cy="646430"/>
          </a:xfrm>
          <a:prstGeom prst="rect">
            <a:avLst/>
          </a:prstGeom>
        </p:spPr>
        <p:txBody>
          <a:bodyPr wrap="square" lIns="0" tIns="6921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545"/>
              </a:spcBef>
            </a:pP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check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50">
                <a:latin typeface="Calibri"/>
                <a:cs typeface="Calibri"/>
              </a:rPr>
              <a:t> </a:t>
            </a:r>
            <a:r>
              <a:rPr dirty="0" sz="1150" spc="75" i="1">
                <a:latin typeface="Times New Roman"/>
                <a:cs typeface="Times New Roman"/>
              </a:rPr>
              <a:t>f</a:t>
            </a:r>
            <a:r>
              <a:rPr dirty="0" baseline="-22222" sz="1125" spc="112" i="1">
                <a:latin typeface="Times New Roman"/>
                <a:cs typeface="Times New Roman"/>
              </a:rPr>
              <a:t>xx</a:t>
            </a:r>
            <a:r>
              <a:rPr dirty="0" baseline="-22222" sz="1125" spc="472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when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 </a:t>
            </a:r>
            <a:r>
              <a:rPr dirty="0" sz="1100">
                <a:latin typeface="Calibri"/>
                <a:cs typeface="Calibri"/>
              </a:rPr>
              <a:t>so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correct classification (</a:t>
            </a:r>
            <a:r>
              <a:rPr dirty="0" sz="1100" spc="-5" i="1">
                <a:latin typeface="Calibri"/>
                <a:cs typeface="Calibri"/>
              </a:rPr>
              <a:t>i.e.</a:t>
            </a:r>
            <a:endParaRPr sz="1100">
              <a:latin typeface="Calibri"/>
              <a:cs typeface="Calibri"/>
            </a:endParaRPr>
          </a:p>
          <a:p>
            <a:pPr marL="38100" marR="30480">
              <a:lnSpc>
                <a:spcPct val="101800"/>
              </a:lnSpc>
              <a:spcBef>
                <a:spcPts val="370"/>
              </a:spcBef>
            </a:pPr>
            <a:r>
              <a:rPr dirty="0" sz="1100">
                <a:latin typeface="Calibri"/>
                <a:cs typeface="Calibri"/>
              </a:rPr>
              <a:t>maximum or</a:t>
            </a:r>
            <a:r>
              <a:rPr dirty="0" sz="1100" spc="-5">
                <a:latin typeface="Calibri"/>
                <a:cs typeface="Calibri"/>
              </a:rPr>
              <a:t> minimum)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check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know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saddle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896111" y="4890515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 txBox="1"/>
          <p:nvPr/>
        </p:nvSpPr>
        <p:spPr>
          <a:xfrm>
            <a:off x="876300" y="5231274"/>
            <a:ext cx="5514340" cy="113284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2.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classify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000">
              <a:latin typeface="Calibri"/>
              <a:cs typeface="Calibri"/>
            </a:endParaRPr>
          </a:p>
          <a:p>
            <a:pPr marL="2051685">
              <a:lnSpc>
                <a:spcPct val="100000"/>
              </a:lnSpc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135">
                <a:latin typeface="Times New Roman"/>
                <a:cs typeface="Times New Roman"/>
              </a:rPr>
              <a:t>7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8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112">
                <a:latin typeface="Times New Roman"/>
                <a:cs typeface="Times New Roman"/>
              </a:rPr>
              <a:t>2</a:t>
            </a: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44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y</a:t>
            </a:r>
            <a:r>
              <a:rPr dirty="0" baseline="51587" sz="1050" spc="-7">
                <a:latin typeface="Times New Roman"/>
                <a:cs typeface="Times New Roman"/>
              </a:rPr>
              <a:t>3</a:t>
            </a:r>
            <a:endParaRPr baseline="51587" sz="1050">
              <a:latin typeface="Times New Roman"/>
              <a:cs typeface="Times New Roman"/>
            </a:endParaRPr>
          </a:p>
          <a:p>
            <a:pPr marL="37465">
              <a:lnSpc>
                <a:spcPct val="100000"/>
              </a:lnSpc>
              <a:spcBef>
                <a:spcPts val="158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37465">
              <a:lnSpc>
                <a:spcPct val="100000"/>
              </a:lnSpc>
              <a:spcBef>
                <a:spcPts val="25"/>
              </a:spcBef>
            </a:pPr>
            <a:r>
              <a:rPr dirty="0" sz="1100">
                <a:latin typeface="Calibri"/>
                <a:cs typeface="Calibri"/>
              </a:rPr>
              <a:t>We’re</a:t>
            </a:r>
            <a:r>
              <a:rPr dirty="0" sz="1100" spc="-5">
                <a:latin typeface="Calibri"/>
                <a:cs typeface="Calibri"/>
              </a:rPr>
              <a:t> going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bunch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 taken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248193" y="6462807"/>
            <a:ext cx="1142365" cy="529590"/>
          </a:xfrm>
          <a:prstGeom prst="rect">
            <a:avLst/>
          </a:prstGeom>
        </p:spPr>
        <p:txBody>
          <a:bodyPr wrap="square" lIns="0" tIns="8191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645"/>
              </a:spcBef>
            </a:pP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-175" i="1">
                <a:latin typeface="Times New Roman"/>
                <a:cs typeface="Times New Roman"/>
              </a:rPr>
              <a:t> </a:t>
            </a:r>
            <a:r>
              <a:rPr dirty="0" baseline="-22222" sz="1125" spc="22" i="1">
                <a:latin typeface="Times New Roman"/>
                <a:cs typeface="Times New Roman"/>
              </a:rPr>
              <a:t>y</a:t>
            </a:r>
            <a:r>
              <a:rPr dirty="0" baseline="-22222" sz="1125" i="1">
                <a:latin typeface="Times New Roman"/>
                <a:cs typeface="Times New Roman"/>
              </a:rPr>
              <a:t> </a:t>
            </a:r>
            <a:r>
              <a:rPr dirty="0" baseline="-22222" sz="1125" spc="7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8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22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  <a:p>
            <a:pPr algn="ctr">
              <a:lnSpc>
                <a:spcPct val="100000"/>
              </a:lnSpc>
              <a:spcBef>
                <a:spcPts val="545"/>
              </a:spcBef>
            </a:pP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-175" i="1">
                <a:latin typeface="Times New Roman"/>
                <a:cs typeface="Times New Roman"/>
              </a:rPr>
              <a:t> </a:t>
            </a:r>
            <a:r>
              <a:rPr dirty="0" baseline="-22222" sz="1125" spc="22" i="1">
                <a:latin typeface="Times New Roman"/>
                <a:cs typeface="Times New Roman"/>
              </a:rPr>
              <a:t>y</a:t>
            </a:r>
            <a:r>
              <a:rPr dirty="0" baseline="-22222" sz="1125" spc="-37" i="1">
                <a:latin typeface="Times New Roman"/>
                <a:cs typeface="Times New Roman"/>
              </a:rPr>
              <a:t> </a:t>
            </a:r>
            <a:r>
              <a:rPr dirty="0" baseline="-22222" sz="1125" spc="22" i="1">
                <a:latin typeface="Times New Roman"/>
                <a:cs typeface="Times New Roman"/>
              </a:rPr>
              <a:t>y</a:t>
            </a:r>
            <a:r>
              <a:rPr dirty="0" baseline="-22222" sz="1125" i="1">
                <a:latin typeface="Times New Roman"/>
                <a:cs typeface="Times New Roman"/>
              </a:rPr>
              <a:t> </a:t>
            </a:r>
            <a:r>
              <a:rPr dirty="0" baseline="-22222" sz="1125" spc="7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6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940153" y="6462807"/>
            <a:ext cx="2176145" cy="529590"/>
          </a:xfrm>
          <a:prstGeom prst="rect">
            <a:avLst/>
          </a:prstGeom>
        </p:spPr>
        <p:txBody>
          <a:bodyPr wrap="square" lIns="0" tIns="8191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645"/>
              </a:spcBef>
            </a:pPr>
            <a:r>
              <a:rPr dirty="0" sz="1200" spc="80" i="1">
                <a:latin typeface="Times New Roman"/>
                <a:cs typeface="Times New Roman"/>
              </a:rPr>
              <a:t>f</a:t>
            </a:r>
            <a:r>
              <a:rPr dirty="0" baseline="-22222" sz="1125" spc="22" i="1">
                <a:latin typeface="Times New Roman"/>
                <a:cs typeface="Times New Roman"/>
              </a:rPr>
              <a:t>x</a:t>
            </a:r>
            <a:r>
              <a:rPr dirty="0" baseline="-22222" sz="1125" i="1">
                <a:latin typeface="Times New Roman"/>
                <a:cs typeface="Times New Roman"/>
              </a:rPr>
              <a:t> </a:t>
            </a:r>
            <a:r>
              <a:rPr dirty="0" baseline="-22222" sz="1125" spc="52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7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  <a:p>
            <a:pPr marL="331470">
              <a:lnSpc>
                <a:spcPct val="100000"/>
              </a:lnSpc>
              <a:spcBef>
                <a:spcPts val="545"/>
              </a:spcBef>
              <a:tabLst>
                <a:tab pos="1713230" algn="l"/>
              </a:tabLst>
            </a:pPr>
            <a:r>
              <a:rPr dirty="0" sz="1200" spc="75" i="1">
                <a:latin typeface="Times New Roman"/>
                <a:cs typeface="Times New Roman"/>
              </a:rPr>
              <a:t>f</a:t>
            </a:r>
            <a:r>
              <a:rPr dirty="0" baseline="-22222" sz="1125" spc="112" i="1">
                <a:latin typeface="Times New Roman"/>
                <a:cs typeface="Times New Roman"/>
              </a:rPr>
              <a:t>xx</a:t>
            </a:r>
            <a:r>
              <a:rPr dirty="0" baseline="-22222" sz="1125" spc="337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2	</a:t>
            </a:r>
            <a:r>
              <a:rPr dirty="0" sz="1200" spc="50" i="1">
                <a:latin typeface="Times New Roman"/>
                <a:cs typeface="Times New Roman"/>
              </a:rPr>
              <a:t>f</a:t>
            </a:r>
            <a:r>
              <a:rPr dirty="0" baseline="-22222" sz="1125" spc="75" i="1">
                <a:latin typeface="Times New Roman"/>
                <a:cs typeface="Times New Roman"/>
              </a:rPr>
              <a:t>x</a:t>
            </a:r>
            <a:r>
              <a:rPr dirty="0" baseline="-22222" sz="1125" spc="-67" i="1">
                <a:latin typeface="Times New Roman"/>
                <a:cs typeface="Times New Roman"/>
              </a:rPr>
              <a:t> </a:t>
            </a:r>
            <a:r>
              <a:rPr dirty="0" baseline="-22222" sz="1125" spc="22" i="1">
                <a:latin typeface="Times New Roman"/>
                <a:cs typeface="Times New Roman"/>
              </a:rPr>
              <a:t>y</a:t>
            </a:r>
            <a:r>
              <a:rPr dirty="0" baseline="-22222" sz="1125" spc="3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01700" y="7186621"/>
            <a:ext cx="5245100" cy="3644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system.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078640" y="7628514"/>
            <a:ext cx="2147570" cy="523875"/>
          </a:xfrm>
          <a:prstGeom prst="rect">
            <a:avLst/>
          </a:prstGeom>
        </p:spPr>
        <p:txBody>
          <a:bodyPr wrap="square" lIns="0" tIns="8509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670"/>
              </a:spcBef>
              <a:tabLst>
                <a:tab pos="822960" algn="l"/>
              </a:tabLst>
            </a:pPr>
            <a:r>
              <a:rPr dirty="0" sz="1150" spc="95" i="1">
                <a:latin typeface="Times New Roman"/>
                <a:cs typeface="Times New Roman"/>
              </a:rPr>
              <a:t>f</a:t>
            </a:r>
            <a:r>
              <a:rPr dirty="0" baseline="-22222" sz="1125" spc="22" i="1">
                <a:latin typeface="Times New Roman"/>
                <a:cs typeface="Times New Roman"/>
              </a:rPr>
              <a:t>x</a:t>
            </a:r>
            <a:r>
              <a:rPr dirty="0" baseline="-22222" sz="1125" i="1">
                <a:latin typeface="Times New Roman"/>
                <a:cs typeface="Times New Roman"/>
              </a:rPr>
              <a:t> </a:t>
            </a:r>
            <a:r>
              <a:rPr dirty="0" baseline="-22222" sz="1125" spc="52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-135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: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7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100">
                <a:latin typeface="Times New Roman"/>
                <a:cs typeface="Times New Roman"/>
              </a:rPr>
              <a:t>2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585"/>
              </a:spcBef>
              <a:tabLst>
                <a:tab pos="1958339" algn="l"/>
              </a:tabLst>
            </a:pPr>
            <a:r>
              <a:rPr dirty="0" sz="1150" spc="10" i="1">
                <a:latin typeface="Times New Roman"/>
                <a:cs typeface="Times New Roman"/>
              </a:rPr>
              <a:t>f</a:t>
            </a:r>
            <a:r>
              <a:rPr dirty="0" sz="1150" spc="-165" i="1">
                <a:latin typeface="Times New Roman"/>
                <a:cs typeface="Times New Roman"/>
              </a:rPr>
              <a:t> </a:t>
            </a:r>
            <a:r>
              <a:rPr dirty="0" baseline="-22222" sz="1125" spc="22" i="1">
                <a:latin typeface="Times New Roman"/>
                <a:cs typeface="Times New Roman"/>
              </a:rPr>
              <a:t>y </a:t>
            </a:r>
            <a:r>
              <a:rPr dirty="0" baseline="-22222" sz="1125" spc="52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 </a:t>
            </a:r>
            <a:r>
              <a:rPr dirty="0" sz="1150" spc="13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:  </a:t>
            </a:r>
            <a:r>
              <a:rPr dirty="0" sz="1150" spc="10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8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60">
                <a:latin typeface="Times New Roman"/>
                <a:cs typeface="Times New Roman"/>
              </a:rPr>
              <a:t>2</a:t>
            </a:r>
            <a:r>
              <a:rPr dirty="0" sz="1150" spc="60" i="1">
                <a:latin typeface="Times New Roman"/>
                <a:cs typeface="Times New Roman"/>
              </a:rPr>
              <a:t>x</a:t>
            </a:r>
            <a:r>
              <a:rPr dirty="0" sz="1150" spc="-7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65">
                <a:latin typeface="Times New Roman"/>
                <a:cs typeface="Times New Roman"/>
              </a:rPr>
              <a:t>3</a:t>
            </a:r>
            <a:r>
              <a:rPr dirty="0" sz="1150" spc="65" i="1">
                <a:latin typeface="Times New Roman"/>
                <a:cs typeface="Times New Roman"/>
              </a:rPr>
              <a:t>y</a:t>
            </a:r>
            <a:r>
              <a:rPr dirty="0" sz="1150" spc="-21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 </a:t>
            </a:r>
            <a:r>
              <a:rPr dirty="0" baseline="47008" sz="975" spc="82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	</a:t>
            </a:r>
            <a:r>
              <a:rPr dirty="0" sz="1150" spc="45">
                <a:latin typeface="Symbol"/>
                <a:cs typeface="Symbol"/>
              </a:rPr>
              <a:t>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990114" y="8052140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518158" y="7945861"/>
            <a:ext cx="73660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4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u="sng" baseline="34188" sz="975" spc="-1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4188" sz="975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baseline="34188" sz="975">
                <a:latin typeface="Times New Roman"/>
                <a:cs typeface="Times New Roman"/>
              </a:rPr>
              <a:t> </a:t>
            </a:r>
            <a:r>
              <a:rPr dirty="0" baseline="34188" sz="975" spc="75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01700" y="8344861"/>
            <a:ext cx="5932170" cy="36449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ct val="101800"/>
              </a:lnSpc>
              <a:spcBef>
                <a:spcPts val="80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shown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5">
                <a:latin typeface="Calibri"/>
                <a:cs typeface="Calibri"/>
              </a:rPr>
              <a:t> 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first 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follows,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413351" y="857714"/>
            <a:ext cx="600075" cy="3213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536575" algn="l"/>
              </a:tabLst>
            </a:pPr>
            <a:r>
              <a:rPr dirty="0" sz="1950" spc="-254">
                <a:latin typeface="Symbol"/>
                <a:cs typeface="Symbol"/>
              </a:rPr>
              <a:t></a:t>
            </a:r>
            <a:r>
              <a:rPr dirty="0" sz="1950" spc="-254">
                <a:latin typeface="Times New Roman"/>
                <a:cs typeface="Times New Roman"/>
              </a:rPr>
              <a:t>	</a:t>
            </a:r>
            <a:r>
              <a:rPr dirty="0" sz="1950" spc="-254">
                <a:latin typeface="Symbol"/>
                <a:cs typeface="Symbol"/>
              </a:rPr>
              <a:t></a:t>
            </a:r>
            <a:endParaRPr sz="195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93818" y="891478"/>
            <a:ext cx="892810" cy="2711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421640" algn="l"/>
                <a:tab pos="829310" algn="l"/>
              </a:tabLst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868545" y="924428"/>
            <a:ext cx="502284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445134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688214" y="939481"/>
            <a:ext cx="80645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698940" y="1038739"/>
            <a:ext cx="6985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6113305" y="1038739"/>
            <a:ext cx="6985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024180" y="928496"/>
            <a:ext cx="1195705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  <a:tabLst>
                <a:tab pos="364490" algn="l"/>
              </a:tabLst>
            </a:pPr>
            <a:r>
              <a:rPr dirty="0" sz="1200">
                <a:latin typeface="Symbol"/>
                <a:cs typeface="Symbol"/>
              </a:rPr>
              <a:t>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40">
                <a:latin typeface="Symbol"/>
                <a:cs typeface="Symbol"/>
              </a:rPr>
              <a:t></a:t>
            </a:r>
            <a:r>
              <a:rPr dirty="0" sz="1200" spc="-40">
                <a:latin typeface="Times New Roman"/>
                <a:cs typeface="Times New Roman"/>
              </a:rPr>
              <a:t>1,</a:t>
            </a:r>
            <a:r>
              <a:rPr dirty="0" sz="1200" spc="1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baseline="31746" sz="10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581611" y="928496"/>
            <a:ext cx="1913889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1221740" algn="l"/>
                <a:tab pos="1451610" algn="l"/>
              </a:tabLst>
            </a:pP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7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4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498112" y="928496"/>
            <a:ext cx="1342390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1059815" algn="l"/>
              </a:tabLst>
            </a:pP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00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01651" y="1349694"/>
            <a:ext cx="5963285" cy="3644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 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either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our</a:t>
            </a:r>
            <a:r>
              <a:rPr dirty="0" sz="1100" spc="-5">
                <a:latin typeface="Calibri"/>
                <a:cs typeface="Calibri"/>
              </a:rPr>
              <a:t> 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corresponding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values.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988439" y="1872235"/>
            <a:ext cx="295275" cy="2711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231775" algn="l"/>
              </a:tabLst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073222" y="1865724"/>
            <a:ext cx="438784" cy="28194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374650" algn="l"/>
              </a:tabLst>
            </a:pPr>
            <a:r>
              <a:rPr dirty="0" sz="1650" spc="-155">
                <a:latin typeface="Symbol"/>
                <a:cs typeface="Symbol"/>
              </a:rPr>
              <a:t></a:t>
            </a:r>
            <a:r>
              <a:rPr dirty="0" sz="1650" spc="-155">
                <a:latin typeface="Times New Roman"/>
                <a:cs typeface="Times New Roman"/>
              </a:rPr>
              <a:t>	</a:t>
            </a:r>
            <a:r>
              <a:rPr dirty="0" sz="1650" spc="-155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261822" y="1881591"/>
            <a:ext cx="6985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904472" y="1920243"/>
            <a:ext cx="80645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478301" y="1920243"/>
            <a:ext cx="80645" cy="233045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22860" marR="5080" indent="-10795">
              <a:lnSpc>
                <a:spcPts val="780"/>
              </a:lnSpc>
              <a:spcBef>
                <a:spcPts val="185"/>
              </a:spcBef>
            </a:pPr>
            <a:r>
              <a:rPr dirty="0" u="sng" sz="700" spc="-10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 </a:t>
            </a:r>
            <a:r>
              <a:rPr dirty="0" sz="700" spc="-5">
                <a:latin typeface="Times New Roman"/>
                <a:cs typeface="Times New Roman"/>
              </a:rPr>
              <a:t> 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138482" y="1920243"/>
            <a:ext cx="80645" cy="233045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22860" marR="5080" indent="-10795">
              <a:lnSpc>
                <a:spcPts val="780"/>
              </a:lnSpc>
              <a:spcBef>
                <a:spcPts val="185"/>
              </a:spcBef>
            </a:pPr>
            <a:r>
              <a:rPr dirty="0" u="sng" sz="700" spc="-10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 </a:t>
            </a:r>
            <a:r>
              <a:rPr dirty="0" sz="700" spc="-5">
                <a:latin typeface="Times New Roman"/>
                <a:cs typeface="Times New Roman"/>
              </a:rPr>
              <a:t> 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915255" y="2019492"/>
            <a:ext cx="6985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39752" y="1909254"/>
            <a:ext cx="1221740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1123950" algn="l"/>
              </a:tabLst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185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: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135227" y="1909254"/>
            <a:ext cx="330835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233679" algn="l"/>
              </a:tabLst>
            </a:pP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222412" y="1909254"/>
            <a:ext cx="243204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734076" y="1909254"/>
            <a:ext cx="176530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904174" y="2323093"/>
            <a:ext cx="1438275" cy="27241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1053465" algn="l"/>
                <a:tab pos="1374775" algn="l"/>
              </a:tabLst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sz="1600" spc="-12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094674" y="2334049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820433" y="2376717"/>
            <a:ext cx="61468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502284" algn="l"/>
              </a:tabLst>
            </a:pPr>
            <a:r>
              <a:rPr dirty="0" u="sng" sz="650" spc="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sz="650" spc="20">
                <a:latin typeface="Times New Roman"/>
                <a:cs typeface="Times New Roman"/>
              </a:rPr>
              <a:t>    </a:t>
            </a:r>
            <a:r>
              <a:rPr dirty="0" sz="650" spc="-25">
                <a:latin typeface="Times New Roman"/>
                <a:cs typeface="Times New Roman"/>
              </a:rPr>
              <a:t> </a:t>
            </a:r>
            <a:r>
              <a:rPr dirty="0" u="sng" sz="650" spc="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sz="650">
                <a:latin typeface="Times New Roman"/>
                <a:cs typeface="Times New Roman"/>
              </a:rPr>
              <a:t>	</a:t>
            </a:r>
            <a:r>
              <a:rPr dirty="0" u="sng" sz="650" spc="-8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650" spc="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174719" y="2376717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u="sng" sz="650" spc="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176306" y="2471059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831112" y="2471059"/>
            <a:ext cx="21590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r>
              <a:rPr dirty="0" sz="650" spc="20">
                <a:latin typeface="Times New Roman"/>
                <a:cs typeface="Times New Roman"/>
              </a:rPr>
              <a:t>    </a:t>
            </a:r>
            <a:r>
              <a:rPr dirty="0" sz="650" spc="-10">
                <a:latin typeface="Times New Roman"/>
                <a:cs typeface="Times New Roman"/>
              </a:rPr>
              <a:t> </a:t>
            </a: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341124" y="2471059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6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010265" y="2376717"/>
            <a:ext cx="262255" cy="224154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ts val="760"/>
              </a:lnSpc>
              <a:spcBef>
                <a:spcPts val="135"/>
              </a:spcBef>
            </a:pPr>
            <a:r>
              <a:rPr dirty="0" u="sng" sz="650" spc="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23</a:t>
            </a:r>
            <a:r>
              <a:rPr dirty="0" sz="650" spc="20">
                <a:latin typeface="Times New Roman"/>
                <a:cs typeface="Times New Roman"/>
              </a:rPr>
              <a:t>  </a:t>
            </a:r>
            <a:r>
              <a:rPr dirty="0" sz="650" spc="100">
                <a:latin typeface="Times New Roman"/>
                <a:cs typeface="Times New Roman"/>
              </a:rPr>
              <a:t> </a:t>
            </a:r>
            <a:r>
              <a:rPr dirty="0" u="sng" sz="650" spc="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  <a:p>
            <a:pPr marL="43180">
              <a:lnSpc>
                <a:spcPts val="760"/>
              </a:lnSpc>
            </a:pPr>
            <a:r>
              <a:rPr dirty="0" sz="650" spc="20">
                <a:latin typeface="Times New Roman"/>
                <a:cs typeface="Times New Roman"/>
              </a:rPr>
              <a:t>6</a:t>
            </a:r>
            <a:r>
              <a:rPr dirty="0" sz="650" spc="20">
                <a:latin typeface="Times New Roman"/>
                <a:cs typeface="Times New Roman"/>
              </a:rPr>
              <a:t>     </a:t>
            </a:r>
            <a:r>
              <a:rPr dirty="0" sz="650" spc="-50">
                <a:latin typeface="Times New Roman"/>
                <a:cs typeface="Times New Roman"/>
              </a:rPr>
              <a:t> </a:t>
            </a: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39769" y="2364972"/>
            <a:ext cx="87820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340360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10">
                <a:latin typeface="Times New Roman"/>
                <a:cs typeface="Times New Roman"/>
              </a:rPr>
              <a:t>: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4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135341" y="2364972"/>
            <a:ext cx="63500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10">
                <a:latin typeface="Times New Roman"/>
                <a:cs typeface="Times New Roman"/>
              </a:rPr>
              <a:t>,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189220" y="2364972"/>
            <a:ext cx="59372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430530" algn="l"/>
              </a:tabLst>
            </a:pP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	</a:t>
            </a:r>
            <a:r>
              <a:rPr dirty="0" sz="1150" spc="45">
                <a:latin typeface="Symbol"/>
                <a:cs typeface="Symbol"/>
              </a:rPr>
              <a:t>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01602" y="2765485"/>
            <a:ext cx="5746750" cy="534035"/>
          </a:xfrm>
          <a:prstGeom prst="rect">
            <a:avLst/>
          </a:prstGeom>
        </p:spPr>
        <p:txBody>
          <a:bodyPr wrap="square" lIns="0" tIns="10795" rIns="0" bIns="0" rtlCol="0" vert="horz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85"/>
              </a:spcBef>
            </a:pP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biggest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mistakes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students 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 combinations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types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systems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solved!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610403" y="3562714"/>
            <a:ext cx="6921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1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876202" y="3456789"/>
            <a:ext cx="59442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 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u="sng" baseline="20833" sz="1800" spc="1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5714" sz="105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</a:t>
            </a:r>
            <a:r>
              <a:rPr dirty="0" baseline="35714" sz="1050" spc="40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above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5">
                <a:latin typeface="Calibri"/>
                <a:cs typeface="Calibri"/>
              </a:rPr>
              <a:t> 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29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</a:t>
            </a:r>
            <a:r>
              <a:rPr dirty="0" sz="1150" spc="15">
                <a:latin typeface="Times New Roman"/>
                <a:cs typeface="Times New Roman"/>
              </a:rPr>
              <a:t>1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leads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listed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503084" y="3791305"/>
            <a:ext cx="223520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178685" algn="l"/>
              </a:tabLst>
            </a:pPr>
            <a:r>
              <a:rPr dirty="0" sz="700" spc="-10">
                <a:latin typeface="Times New Roman"/>
                <a:cs typeface="Times New Roman"/>
              </a:rPr>
              <a:t>6</a:t>
            </a:r>
            <a:r>
              <a:rPr dirty="0" sz="700" spc="-10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76220" y="3683760"/>
            <a:ext cx="59969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in 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Likewise,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5">
                <a:latin typeface="Calibri"/>
                <a:cs typeface="Calibri"/>
              </a:rPr>
              <a:t> got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u="sng" baseline="18518" sz="1800" spc="12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1746" sz="105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23</a:t>
            </a:r>
            <a:r>
              <a:rPr dirty="0" baseline="31746" sz="1050" spc="33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300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u="sng" baseline="31746" sz="105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1746" sz="1050" spc="577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359147" y="3937337"/>
            <a:ext cx="221615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</a:t>
            </a:r>
            <a:r>
              <a:rPr dirty="0" sz="700">
                <a:latin typeface="Times New Roman"/>
                <a:cs typeface="Times New Roman"/>
              </a:rPr>
              <a:t>  </a:t>
            </a:r>
            <a:r>
              <a:rPr dirty="0" sz="700" spc="155">
                <a:latin typeface="Times New Roman"/>
                <a:cs typeface="Times New Roman"/>
              </a:rPr>
              <a:t> 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369978" y="4034417"/>
            <a:ext cx="212090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>
                <a:latin typeface="Times New Roman"/>
                <a:cs typeface="Times New Roman"/>
              </a:rPr>
              <a:t>2  </a:t>
            </a:r>
            <a:r>
              <a:rPr dirty="0" sz="700" spc="150">
                <a:latin typeface="Times New Roman"/>
                <a:cs typeface="Times New Roman"/>
              </a:rPr>
              <a:t> </a:t>
            </a:r>
            <a:r>
              <a:rPr dirty="0" sz="70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901712" y="3926078"/>
            <a:ext cx="401574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554095" algn="l"/>
                <a:tab pos="3789045" algn="l"/>
              </a:tabLst>
            </a:pPr>
            <a:r>
              <a:rPr dirty="0" sz="1100">
                <a:latin typeface="Calibri"/>
                <a:cs typeface="Calibri"/>
              </a:rPr>
              <a:t>sec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lu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15">
                <a:latin typeface="Calibri"/>
                <a:cs typeface="Calibri"/>
              </a:rPr>
              <a:t>i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ed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20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</a:t>
            </a:r>
            <a:r>
              <a:rPr dirty="0" sz="1100" spc="-15">
                <a:latin typeface="Calibri"/>
                <a:cs typeface="Calibri"/>
              </a:rPr>
              <a:t>c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5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e.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p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ts</a:t>
            </a:r>
            <a:r>
              <a:rPr dirty="0" sz="1100">
                <a:latin typeface="Calibri"/>
                <a:cs typeface="Calibri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d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293392" y="3882149"/>
            <a:ext cx="1127760" cy="27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295275" algn="l"/>
                <a:tab pos="661670" algn="l"/>
                <a:tab pos="1064895" algn="l"/>
              </a:tabLst>
            </a:pPr>
            <a:r>
              <a:rPr dirty="0" sz="1650" spc="-155">
                <a:latin typeface="Symbol"/>
                <a:cs typeface="Symbol"/>
              </a:rPr>
              <a:t></a:t>
            </a:r>
            <a:r>
              <a:rPr dirty="0" sz="1650" spc="-155">
                <a:latin typeface="Times New Roman"/>
                <a:cs typeface="Times New Roman"/>
              </a:rPr>
              <a:t>	</a:t>
            </a:r>
            <a:r>
              <a:rPr dirty="0" sz="1650" spc="-155">
                <a:latin typeface="Symbol"/>
                <a:cs typeface="Symbol"/>
              </a:rPr>
              <a:t></a:t>
            </a:r>
            <a:r>
              <a:rPr dirty="0" sz="1650" spc="-155">
                <a:latin typeface="Times New Roman"/>
                <a:cs typeface="Times New Roman"/>
              </a:rPr>
              <a:t>	</a:t>
            </a:r>
            <a:r>
              <a:rPr dirty="0" sz="1650" spc="-155">
                <a:latin typeface="Symbol"/>
                <a:cs typeface="Symbol"/>
              </a:rPr>
              <a:t></a:t>
            </a:r>
            <a:r>
              <a:rPr dirty="0" sz="1650" spc="-155">
                <a:latin typeface="Times New Roman"/>
                <a:cs typeface="Times New Roman"/>
              </a:rPr>
              <a:t>	</a:t>
            </a:r>
            <a:r>
              <a:rPr dirty="0" sz="1650" spc="-155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007900" y="3936129"/>
            <a:ext cx="124460" cy="23114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43180" marR="5080" indent="-31115">
              <a:lnSpc>
                <a:spcPts val="770"/>
              </a:lnSpc>
              <a:spcBef>
                <a:spcPts val="185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23 </a:t>
            </a:r>
            <a:r>
              <a:rPr dirty="0" sz="700" spc="-5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6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132908" y="3926078"/>
            <a:ext cx="1637664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61950" algn="l"/>
              </a:tabLst>
            </a:pP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	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901754" y="4161523"/>
            <a:ext cx="5937885" cy="121793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283845">
              <a:lnSpc>
                <a:spcPct val="101800"/>
              </a:lnSpc>
              <a:spcBef>
                <a:spcPts val="8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be easily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checked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 </a:t>
            </a: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either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5">
                <a:latin typeface="Calibri"/>
                <a:cs typeface="Calibri"/>
              </a:rPr>
              <a:t> just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“mix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match”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possible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call</a:t>
            </a:r>
            <a:r>
              <a:rPr dirty="0" sz="1100">
                <a:latin typeface="Calibri"/>
                <a:cs typeface="Calibri"/>
              </a:rPr>
              <a:t> them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solutions </a:t>
            </a:r>
            <a:r>
              <a:rPr dirty="0" sz="1100">
                <a:latin typeface="Calibri"/>
                <a:cs typeface="Calibri"/>
              </a:rPr>
              <a:t>to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system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 keep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 mind </a:t>
            </a:r>
            <a:r>
              <a:rPr dirty="0" sz="1100" spc="-5">
                <a:latin typeface="Calibri"/>
                <a:cs typeface="Calibri"/>
              </a:rPr>
              <a:t>what assumptions 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had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 to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certain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only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match</a:t>
            </a:r>
            <a:r>
              <a:rPr dirty="0" sz="1100" spc="-5">
                <a:latin typeface="Calibri"/>
                <a:cs typeface="Calibri"/>
              </a:rPr>
              <a:t> those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had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make.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901754" y="5561781"/>
            <a:ext cx="301942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summary,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>
                <a:latin typeface="Calibri"/>
                <a:cs typeface="Calibri"/>
              </a:rPr>
              <a:t> 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944537" y="5504012"/>
            <a:ext cx="901700" cy="2787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372745" algn="l"/>
                <a:tab pos="838200" algn="l"/>
              </a:tabLst>
            </a:pPr>
            <a:r>
              <a:rPr dirty="0" sz="1650" spc="-160">
                <a:latin typeface="Symbol"/>
                <a:cs typeface="Symbol"/>
              </a:rPr>
              <a:t></a:t>
            </a:r>
            <a:r>
              <a:rPr dirty="0" sz="1650" spc="-160">
                <a:latin typeface="Times New Roman"/>
                <a:cs typeface="Times New Roman"/>
              </a:rPr>
              <a:t>	</a:t>
            </a:r>
            <a:r>
              <a:rPr dirty="0" sz="1650" spc="-160">
                <a:latin typeface="Symbol"/>
                <a:cs typeface="Symbol"/>
              </a:rPr>
              <a:t></a:t>
            </a:r>
            <a:r>
              <a:rPr dirty="0" sz="1650" spc="-160">
                <a:latin typeface="Times New Roman"/>
                <a:cs typeface="Times New Roman"/>
              </a:rPr>
              <a:t> </a:t>
            </a:r>
            <a:r>
              <a:rPr dirty="0" sz="1650" spc="-80">
                <a:latin typeface="Times New Roman"/>
                <a:cs typeface="Times New Roman"/>
              </a:rPr>
              <a:t> </a:t>
            </a:r>
            <a:r>
              <a:rPr dirty="0" sz="1650" spc="-160">
                <a:latin typeface="Symbol"/>
                <a:cs typeface="Symbol"/>
              </a:rPr>
              <a:t></a:t>
            </a:r>
            <a:r>
              <a:rPr dirty="0" sz="1650">
                <a:latin typeface="Times New Roman"/>
                <a:cs typeface="Times New Roman"/>
              </a:rPr>
              <a:t>	</a:t>
            </a:r>
            <a:r>
              <a:rPr dirty="0" sz="1650" spc="-160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009451" y="5557856"/>
            <a:ext cx="80010" cy="23114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22860" marR="5080" indent="-10795">
              <a:lnSpc>
                <a:spcPts val="770"/>
              </a:lnSpc>
              <a:spcBef>
                <a:spcPts val="185"/>
              </a:spcBef>
            </a:pPr>
            <a:r>
              <a:rPr dirty="0" u="sng" sz="700" spc="-10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 </a:t>
            </a:r>
            <a:r>
              <a:rPr dirty="0" sz="700" spc="-5">
                <a:latin typeface="Times New Roman"/>
                <a:cs typeface="Times New Roman"/>
              </a:rPr>
              <a:t> 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514873" y="5559105"/>
            <a:ext cx="261620" cy="2298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800"/>
              </a:lnSpc>
              <a:spcBef>
                <a:spcPts val="10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23</a:t>
            </a:r>
            <a:r>
              <a:rPr dirty="0" sz="700" spc="445"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42545">
              <a:lnSpc>
                <a:spcPts val="800"/>
              </a:lnSpc>
            </a:pPr>
            <a:r>
              <a:rPr dirty="0" sz="700" spc="-5">
                <a:latin typeface="Times New Roman"/>
                <a:cs typeface="Times New Roman"/>
              </a:rPr>
              <a:t>6</a:t>
            </a:r>
            <a:r>
              <a:rPr dirty="0" sz="700" spc="-5">
                <a:latin typeface="Times New Roman"/>
                <a:cs typeface="Times New Roman"/>
              </a:rPr>
              <a:t>    </a:t>
            </a:r>
            <a:r>
              <a:rPr dirty="0" sz="700" spc="5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092959" y="5547995"/>
            <a:ext cx="81851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558800" algn="l"/>
                <a:tab pos="769620" algn="l"/>
              </a:tabLst>
            </a:pP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901706" y="5953692"/>
            <a:ext cx="5871210" cy="1047115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ct val="101800"/>
              </a:lnSpc>
              <a:spcBef>
                <a:spcPts val="80"/>
              </a:spcBef>
            </a:pP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proceeding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next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 are multiple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may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 here.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 regardless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process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 always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dirty="0" sz="1100">
                <a:latin typeface="Calibri"/>
                <a:cs typeface="Calibri"/>
              </a:rPr>
              <a:t>Next,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934348" y="7176523"/>
            <a:ext cx="883919" cy="2711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233679" algn="l"/>
                <a:tab pos="513715" algn="l"/>
              </a:tabLst>
            </a:pPr>
            <a:r>
              <a:rPr dirty="0" sz="1600" spc="-140">
                <a:latin typeface="Symbol"/>
                <a:cs typeface="Symbol"/>
              </a:rPr>
              <a:t>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25">
                <a:latin typeface="Symbol"/>
                <a:cs typeface="Symbol"/>
              </a:rPr>
              <a:t></a:t>
            </a:r>
            <a:r>
              <a:rPr dirty="0" sz="1600" spc="-125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</a:t>
            </a:r>
            <a:r>
              <a:rPr dirty="0" sz="1600" spc="48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</a:t>
            </a:r>
            <a:r>
              <a:rPr dirty="0" sz="1600" spc="25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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730355" y="7170629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4791598" y="7190275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662496" y="7209529"/>
            <a:ext cx="8445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15">
                <a:latin typeface="Symbol"/>
                <a:cs typeface="Symbol"/>
              </a:rPr>
              <a:t>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2205959" y="7182415"/>
            <a:ext cx="72072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52" i="1">
                <a:latin typeface="Times New Roman"/>
                <a:cs typeface="Times New Roman"/>
              </a:rPr>
              <a:t>D</a:t>
            </a:r>
            <a:r>
              <a:rPr dirty="0" baseline="4830" sz="1725" spc="-21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44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3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-112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054467" y="7218173"/>
            <a:ext cx="104775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226060" algn="l"/>
                <a:tab pos="782955" algn="l"/>
              </a:tabLst>
            </a:pPr>
            <a:r>
              <a:rPr dirty="0" sz="1150" spc="10" i="1">
                <a:latin typeface="Times New Roman"/>
                <a:cs typeface="Times New Roman"/>
              </a:rPr>
              <a:t>f	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baseline="2415" sz="1725" spc="22">
                <a:latin typeface="Symbol"/>
                <a:cs typeface="Symbol"/>
              </a:rPr>
              <a:t></a:t>
            </a:r>
            <a:r>
              <a:rPr dirty="0" baseline="2415" sz="1725" spc="-22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f	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9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076030" y="7218171"/>
            <a:ext cx="103822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822325" algn="l"/>
              </a:tabLst>
            </a:pP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25">
                <a:latin typeface="Times New Roman"/>
                <a:cs typeface="Times New Roman"/>
              </a:rPr>
              <a:t>  </a:t>
            </a:r>
            <a:r>
              <a:rPr dirty="0" sz="1150" spc="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6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4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5088454" y="7218171"/>
            <a:ext cx="47815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Times New Roman"/>
                <a:cs typeface="Times New Roman"/>
              </a:rPr>
              <a:t>12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4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2886599" y="7257069"/>
            <a:ext cx="88519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505459" algn="l"/>
              </a:tabLst>
            </a:pPr>
            <a:r>
              <a:rPr dirty="0" sz="750" spc="75" i="1">
                <a:latin typeface="Times New Roman"/>
                <a:cs typeface="Times New Roman"/>
              </a:rPr>
              <a:t>xx </a:t>
            </a:r>
            <a:r>
              <a:rPr dirty="0" sz="750" spc="315" i="1">
                <a:latin typeface="Times New Roman"/>
                <a:cs typeface="Times New Roman"/>
              </a:rPr>
              <a:t> </a:t>
            </a:r>
            <a:r>
              <a:rPr dirty="0" sz="750" spc="15" i="1">
                <a:latin typeface="Times New Roman"/>
                <a:cs typeface="Times New Roman"/>
              </a:rPr>
              <a:t>y</a:t>
            </a:r>
            <a:r>
              <a:rPr dirty="0" sz="750" spc="-25" i="1">
                <a:latin typeface="Times New Roman"/>
                <a:cs typeface="Times New Roman"/>
              </a:rPr>
              <a:t> </a:t>
            </a:r>
            <a:r>
              <a:rPr dirty="0" sz="750" spc="15" i="1">
                <a:latin typeface="Times New Roman"/>
                <a:cs typeface="Times New Roman"/>
              </a:rPr>
              <a:t>y	</a:t>
            </a:r>
            <a:r>
              <a:rPr dirty="0" baseline="-7246" sz="1725" spc="22">
                <a:latin typeface="Symbol"/>
                <a:cs typeface="Symbol"/>
              </a:rPr>
              <a:t></a:t>
            </a:r>
            <a:r>
              <a:rPr dirty="0" baseline="-7246" sz="1725" spc="22">
                <a:latin typeface="Times New Roman"/>
                <a:cs typeface="Times New Roman"/>
              </a:rPr>
              <a:t> </a:t>
            </a:r>
            <a:r>
              <a:rPr dirty="0" baseline="-7246" sz="1725" spc="89">
                <a:latin typeface="Times New Roman"/>
                <a:cs typeface="Times New Roman"/>
              </a:rPr>
              <a:t> </a:t>
            </a:r>
            <a:r>
              <a:rPr dirty="0" sz="750" spc="15" i="1">
                <a:latin typeface="Times New Roman"/>
                <a:cs typeface="Times New Roman"/>
              </a:rPr>
              <a:t>x</a:t>
            </a:r>
            <a:r>
              <a:rPr dirty="0" sz="750" spc="-45" i="1">
                <a:latin typeface="Times New Roman"/>
                <a:cs typeface="Times New Roman"/>
              </a:rPr>
              <a:t> </a:t>
            </a:r>
            <a:r>
              <a:rPr dirty="0" sz="750" spc="15" i="1">
                <a:latin typeface="Times New Roman"/>
                <a:cs typeface="Times New Roman"/>
              </a:rPr>
              <a:t>y</a:t>
            </a:r>
            <a:r>
              <a:rPr dirty="0" sz="750" i="1">
                <a:latin typeface="Times New Roman"/>
                <a:cs typeface="Times New Roman"/>
              </a:rPr>
              <a:t> </a:t>
            </a:r>
            <a:r>
              <a:rPr dirty="0" baseline="-7246" sz="1725" spc="22">
                <a:latin typeface="Symbol"/>
                <a:cs typeface="Symbol"/>
              </a:rPr>
              <a:t></a:t>
            </a:r>
            <a:endParaRPr baseline="-7246" sz="1725">
              <a:latin typeface="Symbol"/>
              <a:cs typeface="Symbo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901645" y="7631781"/>
            <a:ext cx="4097654" cy="4241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265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ts val="1864"/>
              </a:lnSpc>
            </a:pPr>
            <a:r>
              <a:rPr dirty="0" baseline="5050" sz="1650">
                <a:latin typeface="Calibri"/>
                <a:cs typeface="Calibri"/>
              </a:rPr>
              <a:t>With</a:t>
            </a:r>
            <a:r>
              <a:rPr dirty="0" baseline="5050" sz="1650" spc="322">
                <a:latin typeface="Calibri"/>
                <a:cs typeface="Calibri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D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2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can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now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classify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each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critical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</a:t>
            </a:r>
            <a:r>
              <a:rPr dirty="0" baseline="5050" sz="1650" spc="-3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follows.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996426" y="8353047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942762" y="8353047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3379955" y="8353047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1016250" y="8623369"/>
            <a:ext cx="23177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6</a:t>
            </a:r>
            <a:r>
              <a:rPr dirty="0" sz="700" spc="-5">
                <a:latin typeface="Times New Roman"/>
                <a:cs typeface="Times New Roman"/>
              </a:rPr>
              <a:t>    </a:t>
            </a:r>
            <a:r>
              <a:rPr dirty="0" sz="700" spc="5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1979660" y="8623369"/>
            <a:ext cx="23177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6</a:t>
            </a:r>
            <a:r>
              <a:rPr dirty="0" sz="700" spc="-5">
                <a:latin typeface="Times New Roman"/>
                <a:cs typeface="Times New Roman"/>
              </a:rPr>
              <a:t>    </a:t>
            </a:r>
            <a:r>
              <a:rPr dirty="0" sz="700" spc="5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graphicFrame>
        <p:nvGraphicFramePr>
          <p:cNvPr id="67" name="object 67"/>
          <p:cNvGraphicFramePr>
            <a:graphicFrameLocks noGrp="1"/>
          </p:cNvGraphicFramePr>
          <p:nvPr/>
        </p:nvGraphicFramePr>
        <p:xfrm>
          <a:off x="901649" y="8213688"/>
          <a:ext cx="4916170" cy="52768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6695"/>
                <a:gridCol w="561975"/>
                <a:gridCol w="198120"/>
                <a:gridCol w="203834"/>
                <a:gridCol w="721994"/>
                <a:gridCol w="718819"/>
                <a:gridCol w="640079"/>
                <a:gridCol w="1645285"/>
              </a:tblGrid>
              <a:tr h="263570">
                <a:tc>
                  <a:txBody>
                    <a:bodyPr/>
                    <a:lstStyle/>
                    <a:p>
                      <a:pPr algn="ctr" marL="31750">
                        <a:lnSpc>
                          <a:spcPts val="1460"/>
                        </a:lnSpc>
                      </a:pPr>
                      <a:r>
                        <a:rPr dirty="0" baseline="-18518" sz="2475" spc="172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u="sng" sz="700" spc="-1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u="sng" sz="7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5</a:t>
                      </a:r>
                      <a:r>
                        <a:rPr dirty="0" sz="700" spc="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18518" sz="1800">
                          <a:latin typeface="Times New Roman"/>
                          <a:cs typeface="Times New Roman"/>
                        </a:rPr>
                        <a:t>,</a:t>
                      </a:r>
                      <a:endParaRPr baseline="-18518" sz="1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19685">
                        <a:lnSpc>
                          <a:spcPts val="1885"/>
                        </a:lnSpc>
                        <a:tabLst>
                          <a:tab pos="431800" algn="l"/>
                        </a:tabLst>
                      </a:pPr>
                      <a:r>
                        <a:rPr dirty="0" sz="1200" spc="-7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-7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baseline="-3367" sz="2475" spc="-104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-3367" sz="2475" spc="-104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: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10160">
                        <a:lnSpc>
                          <a:spcPct val="100000"/>
                        </a:lnSpc>
                        <a:spcBef>
                          <a:spcPts val="350"/>
                        </a:spcBef>
                      </a:pPr>
                      <a:r>
                        <a:rPr dirty="0" sz="1200" i="1">
                          <a:latin typeface="Times New Roman"/>
                          <a:cs typeface="Times New Roman"/>
                        </a:rPr>
                        <a:t>D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44450"/>
                </a:tc>
                <a:tc>
                  <a:txBody>
                    <a:bodyPr/>
                    <a:lstStyle/>
                    <a:p>
                      <a:pPr algn="ctr" marR="6985">
                        <a:lnSpc>
                          <a:spcPts val="1460"/>
                        </a:lnSpc>
                      </a:pPr>
                      <a:r>
                        <a:rPr dirty="0" baseline="-18518" sz="2475" spc="172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u="sng" sz="700" spc="-1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u="sng" sz="7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5</a:t>
                      </a:r>
                      <a:r>
                        <a:rPr dirty="0" sz="700" spc="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18518" sz="1800">
                          <a:latin typeface="Times New Roman"/>
                          <a:cs typeface="Times New Roman"/>
                        </a:rPr>
                        <a:t>,</a:t>
                      </a:r>
                      <a:endParaRPr baseline="-18518" sz="1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2540">
                        <a:lnSpc>
                          <a:spcPts val="1885"/>
                        </a:lnSpc>
                      </a:pPr>
                      <a:r>
                        <a:rPr dirty="0" sz="1200" spc="-5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-35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baseline="-3367" sz="2475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-3367" sz="2475" spc="-23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8</a:t>
                      </a:r>
                      <a:r>
                        <a:rPr dirty="0" sz="1200" spc="-6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</a:t>
                      </a:r>
                      <a:r>
                        <a:rPr dirty="0" sz="1200" spc="-4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321310">
                        <a:lnSpc>
                          <a:spcPts val="1460"/>
                        </a:lnSpc>
                      </a:pPr>
                      <a:r>
                        <a:rPr dirty="0" baseline="-18518" sz="1800" spc="127" i="1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baseline="-52083" sz="1200" spc="172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-52083" sz="120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-52083" sz="1200" spc="89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18518" sz="2475" spc="172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u="sng" sz="700" spc="-1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u="sng" sz="7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5</a:t>
                      </a:r>
                      <a:r>
                        <a:rPr dirty="0" sz="700" spc="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18518" sz="1800">
                          <a:latin typeface="Times New Roman"/>
                          <a:cs typeface="Times New Roman"/>
                        </a:rPr>
                        <a:t>,</a:t>
                      </a:r>
                      <a:endParaRPr baseline="-18518" sz="1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885"/>
                        </a:lnSpc>
                      </a:pPr>
                      <a:r>
                        <a:rPr dirty="0" sz="1200" spc="-5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-35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baseline="-3367" sz="2475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-3367" sz="2475" spc="-23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spc="-6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</a:t>
                      </a:r>
                      <a:endParaRPr sz="1200">
                        <a:latin typeface="Symbol"/>
                        <a:cs typeface="Symbo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24130">
                        <a:lnSpc>
                          <a:spcPct val="100000"/>
                        </a:lnSpc>
                        <a:spcBef>
                          <a:spcPts val="350"/>
                        </a:spcBef>
                        <a:tabLst>
                          <a:tab pos="441325" algn="l"/>
                        </a:tabLst>
                      </a:pPr>
                      <a:r>
                        <a:rPr dirty="0" sz="1200" spc="-5">
                          <a:latin typeface="Times New Roman"/>
                          <a:cs typeface="Times New Roman"/>
                        </a:rPr>
                        <a:t>0	</a:t>
                      </a:r>
                      <a:r>
                        <a:rPr dirty="0" sz="1200" spc="-10">
                          <a:latin typeface="Times New Roman"/>
                          <a:cs typeface="Times New Roman"/>
                        </a:rPr>
                        <a:t>Relative</a:t>
                      </a:r>
                      <a:r>
                        <a:rPr dirty="0" sz="1200" spc="-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Maximum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44450"/>
                </a:tc>
              </a:tr>
              <a:tr h="263569">
                <a:tc>
                  <a:txBody>
                    <a:bodyPr/>
                    <a:lstStyle/>
                    <a:p>
                      <a:pPr algn="ctr" marL="9525" marR="3175">
                        <a:lnSpc>
                          <a:spcPts val="1510"/>
                        </a:lnSpc>
                      </a:pPr>
                      <a:r>
                        <a:rPr dirty="0" baseline="-18518" sz="2475" spc="172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u="sng" sz="700" spc="-9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u="sng" sz="7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23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3810">
                        <a:lnSpc>
                          <a:spcPts val="1935"/>
                        </a:lnSpc>
                        <a:tabLst>
                          <a:tab pos="448945" algn="l"/>
                        </a:tabLst>
                      </a:pPr>
                      <a:r>
                        <a:rPr dirty="0" sz="1200" spc="-5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z="1200" spc="-8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u="sng" baseline="31746" sz="1050" spc="-7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baseline="31746" sz="105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3367" sz="2475" spc="-240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-3367" sz="2475" spc="-24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: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dirty="0" sz="1200" i="1">
                          <a:latin typeface="Times New Roman"/>
                          <a:cs typeface="Times New Roman"/>
                        </a:rPr>
                        <a:t>D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51435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510"/>
                        </a:lnSpc>
                      </a:pPr>
                      <a:r>
                        <a:rPr dirty="0" baseline="-18518" sz="2475" spc="172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u="sng" sz="700" spc="-9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u="sng" sz="7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23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3810">
                        <a:lnSpc>
                          <a:spcPts val="1935"/>
                        </a:lnSpc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z="1200" spc="-8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u="sng" baseline="31746" sz="105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baseline="31746" sz="1050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3367" sz="2475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-3367" sz="2475" spc="-23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8</a:t>
                      </a:r>
                      <a:r>
                        <a:rPr dirty="0" sz="1200" spc="-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</a:t>
                      </a:r>
                      <a:r>
                        <a:rPr dirty="0" sz="1200" spc="-4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405"/>
                        </a:spcBef>
                      </a:pPr>
                      <a:r>
                        <a:rPr dirty="0" sz="1200" spc="-5">
                          <a:latin typeface="Times New Roman"/>
                          <a:cs typeface="Times New Roman"/>
                        </a:rPr>
                        <a:t>Saddle</a:t>
                      </a:r>
                      <a:r>
                        <a:rPr dirty="0" sz="1200" spc="-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Point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51435"/>
                </a:tc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881237" y="6989883"/>
            <a:ext cx="5939155" cy="358775"/>
            <a:chOff x="881237" y="6989883"/>
            <a:chExt cx="5939155" cy="3587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32406" y="6989883"/>
              <a:ext cx="187464" cy="187595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81227" y="6989889"/>
              <a:ext cx="5864860" cy="358775"/>
            </a:xfrm>
            <a:custGeom>
              <a:avLst/>
              <a:gdLst/>
              <a:ahLst/>
              <a:cxnLst/>
              <a:rect l="l" t="t" r="r" b="b"/>
              <a:pathLst>
                <a:path w="5864859" h="358775">
                  <a:moveTo>
                    <a:pt x="5864466" y="93802"/>
                  </a:moveTo>
                  <a:lnTo>
                    <a:pt x="5856173" y="41757"/>
                  </a:lnTo>
                  <a:lnTo>
                    <a:pt x="5831306" y="0"/>
                  </a:lnTo>
                  <a:lnTo>
                    <a:pt x="2543187" y="0"/>
                  </a:lnTo>
                  <a:lnTo>
                    <a:pt x="2518308" y="41757"/>
                  </a:lnTo>
                  <a:lnTo>
                    <a:pt x="2510015" y="93802"/>
                  </a:lnTo>
                  <a:lnTo>
                    <a:pt x="2518308" y="145846"/>
                  </a:lnTo>
                  <a:lnTo>
                    <a:pt x="2533078" y="170637"/>
                  </a:lnTo>
                  <a:lnTo>
                    <a:pt x="33172" y="170637"/>
                  </a:lnTo>
                  <a:lnTo>
                    <a:pt x="8293" y="212382"/>
                  </a:lnTo>
                  <a:lnTo>
                    <a:pt x="0" y="264426"/>
                  </a:lnTo>
                  <a:lnTo>
                    <a:pt x="8293" y="316484"/>
                  </a:lnTo>
                  <a:lnTo>
                    <a:pt x="33172" y="358228"/>
                  </a:lnTo>
                  <a:lnTo>
                    <a:pt x="5733821" y="358228"/>
                  </a:lnTo>
                  <a:lnTo>
                    <a:pt x="5758688" y="316484"/>
                  </a:lnTo>
                  <a:lnTo>
                    <a:pt x="5766981" y="264426"/>
                  </a:lnTo>
                  <a:lnTo>
                    <a:pt x="5758688" y="212382"/>
                  </a:lnTo>
                  <a:lnTo>
                    <a:pt x="5743918" y="187591"/>
                  </a:lnTo>
                  <a:lnTo>
                    <a:pt x="5831306" y="187591"/>
                  </a:lnTo>
                  <a:lnTo>
                    <a:pt x="5856173" y="145846"/>
                  </a:lnTo>
                  <a:lnTo>
                    <a:pt x="5864466" y="9380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/>
          <p:nvPr/>
        </p:nvSpPr>
        <p:spPr>
          <a:xfrm>
            <a:off x="876263" y="849657"/>
            <a:ext cx="5922010" cy="647065"/>
          </a:xfrm>
          <a:prstGeom prst="rect">
            <a:avLst/>
          </a:prstGeom>
        </p:spPr>
        <p:txBody>
          <a:bodyPr wrap="square" lIns="0" tIns="6921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545"/>
              </a:spcBef>
            </a:pP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check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50">
                <a:latin typeface="Calibri"/>
                <a:cs typeface="Calibri"/>
              </a:rPr>
              <a:t> </a:t>
            </a:r>
            <a:r>
              <a:rPr dirty="0" sz="1150" spc="75" i="1">
                <a:latin typeface="Times New Roman"/>
                <a:cs typeface="Times New Roman"/>
              </a:rPr>
              <a:t>f</a:t>
            </a:r>
            <a:r>
              <a:rPr dirty="0" baseline="-22222" sz="1125" spc="112" i="1">
                <a:latin typeface="Times New Roman"/>
                <a:cs typeface="Times New Roman"/>
              </a:rPr>
              <a:t>xx</a:t>
            </a:r>
            <a:r>
              <a:rPr dirty="0" baseline="-22222" sz="1125" spc="472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when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 </a:t>
            </a:r>
            <a:r>
              <a:rPr dirty="0" sz="1100">
                <a:latin typeface="Calibri"/>
                <a:cs typeface="Calibri"/>
              </a:rPr>
              <a:t>so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correct classification (</a:t>
            </a:r>
            <a:r>
              <a:rPr dirty="0" sz="1100" spc="-5" i="1">
                <a:latin typeface="Calibri"/>
                <a:cs typeface="Calibri"/>
              </a:rPr>
              <a:t>i.e.</a:t>
            </a:r>
            <a:endParaRPr sz="1100">
              <a:latin typeface="Calibri"/>
              <a:cs typeface="Calibri"/>
            </a:endParaRPr>
          </a:p>
          <a:p>
            <a:pPr marL="38100" marR="30480">
              <a:lnSpc>
                <a:spcPct val="101800"/>
              </a:lnSpc>
              <a:spcBef>
                <a:spcPts val="375"/>
              </a:spcBef>
            </a:pPr>
            <a:r>
              <a:rPr dirty="0" sz="1100">
                <a:latin typeface="Calibri"/>
                <a:cs typeface="Calibri"/>
              </a:rPr>
              <a:t>maximum or</a:t>
            </a:r>
            <a:r>
              <a:rPr dirty="0" sz="1100" spc="-5">
                <a:latin typeface="Calibri"/>
                <a:cs typeface="Calibri"/>
              </a:rPr>
              <a:t> minimum)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 </a:t>
            </a:r>
            <a:r>
              <a:rPr dirty="0" sz="1100" i="1">
                <a:latin typeface="Calibri"/>
                <a:cs typeface="Calibri"/>
              </a:rPr>
              <a:t>D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check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know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saddle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96111" y="1676400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825475" y="1949090"/>
            <a:ext cx="6059805" cy="4267200"/>
          </a:xfrm>
          <a:prstGeom prst="rect">
            <a:avLst/>
          </a:prstGeom>
        </p:spPr>
        <p:txBody>
          <a:bodyPr wrap="square" lIns="0" tIns="79375" rIns="0" bIns="0" rtlCol="0" vert="horz">
            <a:spAutoFit/>
          </a:bodyPr>
          <a:lstStyle/>
          <a:p>
            <a:pPr marL="88900">
              <a:lnSpc>
                <a:spcPct val="100000"/>
              </a:lnSpc>
              <a:spcBef>
                <a:spcPts val="625"/>
              </a:spcBef>
            </a:pPr>
            <a:r>
              <a:rPr dirty="0" sz="1100">
                <a:latin typeface="Calibri"/>
                <a:cs typeface="Calibri"/>
              </a:rPr>
              <a:t>3.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classify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  <a:p>
            <a:pPr algn="ctr" marL="92075">
              <a:lnSpc>
                <a:spcPct val="100000"/>
              </a:lnSpc>
              <a:spcBef>
                <a:spcPts val="915"/>
              </a:spcBef>
            </a:pP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-3472" sz="2400" spc="-209">
                <a:latin typeface="Symbol"/>
                <a:cs typeface="Symbol"/>
              </a:rPr>
              <a:t></a:t>
            </a:r>
            <a:r>
              <a:rPr dirty="0" baseline="-3472" sz="2400" spc="-367">
                <a:latin typeface="Times New Roman"/>
                <a:cs typeface="Times New Roman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x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90" i="1">
                <a:latin typeface="Times New Roman"/>
                <a:cs typeface="Times New Roman"/>
              </a:rPr>
              <a:t> </a:t>
            </a:r>
            <a:r>
              <a:rPr dirty="0" baseline="-3472" sz="2400" spc="-209">
                <a:latin typeface="Symbol"/>
                <a:cs typeface="Symbol"/>
              </a:rPr>
              <a:t></a:t>
            </a:r>
            <a:r>
              <a:rPr dirty="0" baseline="-3472" sz="2400" spc="-20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-4273" sz="2925" spc="-300">
                <a:latin typeface="Symbol"/>
                <a:cs typeface="Symbol"/>
              </a:rPr>
              <a:t></a:t>
            </a:r>
            <a:r>
              <a:rPr dirty="0" sz="1200" spc="35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4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baseline="-4273" sz="2925" spc="-225">
                <a:latin typeface="Symbol"/>
                <a:cs typeface="Symbol"/>
              </a:rPr>
              <a:t></a:t>
            </a:r>
            <a:r>
              <a:rPr dirty="0" baseline="-4273" sz="2925" spc="-390">
                <a:latin typeface="Symbol"/>
                <a:cs typeface="Symbol"/>
              </a:rPr>
              <a:t></a:t>
            </a:r>
            <a:r>
              <a:rPr dirty="0" baseline="-4273" sz="2925" spc="-419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90" i="1">
                <a:latin typeface="Times New Roman"/>
                <a:cs typeface="Times New Roman"/>
              </a:rPr>
              <a:t> </a:t>
            </a:r>
            <a:r>
              <a:rPr dirty="0" baseline="-4273" sz="2925" spc="-390">
                <a:latin typeface="Symbol"/>
                <a:cs typeface="Symbol"/>
              </a:rPr>
              <a:t></a:t>
            </a:r>
            <a:endParaRPr baseline="-4273" sz="2925">
              <a:latin typeface="Symbol"/>
              <a:cs typeface="Symbol"/>
            </a:endParaRPr>
          </a:p>
          <a:p>
            <a:pPr marL="88900">
              <a:lnSpc>
                <a:spcPct val="100000"/>
              </a:lnSpc>
              <a:spcBef>
                <a:spcPts val="1714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  <a:spcBef>
                <a:spcPts val="25"/>
              </a:spcBef>
            </a:pPr>
            <a:r>
              <a:rPr dirty="0" sz="1100">
                <a:latin typeface="Calibri"/>
                <a:cs typeface="Calibri"/>
              </a:rPr>
              <a:t>We’re</a:t>
            </a:r>
            <a:r>
              <a:rPr dirty="0" sz="1100" spc="-5">
                <a:latin typeface="Calibri"/>
                <a:cs typeface="Calibri"/>
              </a:rPr>
              <a:t> going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bunch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 taken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Calibri"/>
              <a:cs typeface="Calibri"/>
            </a:endParaRPr>
          </a:p>
          <a:p>
            <a:pPr marL="88900" marR="81280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Do not</a:t>
            </a:r>
            <a:r>
              <a:rPr dirty="0" sz="1100" spc="-5">
                <a:latin typeface="Calibri"/>
                <a:cs typeface="Calibri"/>
              </a:rPr>
              <a:t> make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derivatives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are!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multiply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out!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-5">
                <a:latin typeface="Calibri"/>
                <a:cs typeface="Calibri"/>
              </a:rPr>
              <a:t> times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>
                <a:latin typeface="Calibri"/>
                <a:cs typeface="Calibri"/>
              </a:rPr>
              <a:t>’s. 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advantage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800">
              <a:latin typeface="Calibri"/>
              <a:cs typeface="Calibri"/>
            </a:endParaRPr>
          </a:p>
          <a:p>
            <a:pPr algn="ctr" marR="361315">
              <a:lnSpc>
                <a:spcPct val="100000"/>
              </a:lnSpc>
              <a:tabLst>
                <a:tab pos="2297430" algn="l"/>
              </a:tabLst>
            </a:pPr>
            <a:r>
              <a:rPr dirty="0" sz="1200" spc="85" i="1">
                <a:latin typeface="Times New Roman"/>
                <a:cs typeface="Times New Roman"/>
              </a:rPr>
              <a:t>f</a:t>
            </a:r>
            <a:r>
              <a:rPr dirty="0" baseline="-22222" sz="1125" spc="22" i="1">
                <a:latin typeface="Times New Roman"/>
                <a:cs typeface="Times New Roman"/>
              </a:rPr>
              <a:t>x</a:t>
            </a:r>
            <a:r>
              <a:rPr dirty="0" baseline="-22222" sz="1125" i="1">
                <a:latin typeface="Times New Roman"/>
                <a:cs typeface="Times New Roman"/>
              </a:rPr>
              <a:t> </a:t>
            </a:r>
            <a:r>
              <a:rPr dirty="0" baseline="-22222" sz="1125" spc="52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172">
                <a:latin typeface="Symbol"/>
                <a:cs typeface="Symbol"/>
              </a:rPr>
              <a:t></a:t>
            </a:r>
            <a:r>
              <a:rPr dirty="0" baseline="-4504" sz="2775" spc="-337">
                <a:latin typeface="Symbol"/>
                <a:cs typeface="Symbol"/>
              </a:rPr>
              <a:t></a:t>
            </a:r>
            <a:r>
              <a:rPr dirty="0" baseline="-4504" sz="2775" spc="-382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90" i="1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-175" i="1">
                <a:latin typeface="Times New Roman"/>
                <a:cs typeface="Times New Roman"/>
              </a:rPr>
              <a:t> </a:t>
            </a:r>
            <a:r>
              <a:rPr dirty="0" baseline="-22222" sz="1125" spc="22" i="1">
                <a:latin typeface="Times New Roman"/>
                <a:cs typeface="Times New Roman"/>
              </a:rPr>
              <a:t>y</a:t>
            </a:r>
            <a:r>
              <a:rPr dirty="0" baseline="-22222" sz="1125" i="1">
                <a:latin typeface="Times New Roman"/>
                <a:cs typeface="Times New Roman"/>
              </a:rPr>
              <a:t> </a:t>
            </a:r>
            <a:r>
              <a:rPr dirty="0" baseline="-22222" sz="1125" spc="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200" spc="35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4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 spc="15">
                <a:latin typeface="Times New Roman"/>
                <a:cs typeface="Times New Roman"/>
              </a:rPr>
              <a:t> </a:t>
            </a:r>
            <a:r>
              <a:rPr dirty="0" baseline="-4504" sz="2775" spc="-172">
                <a:latin typeface="Symbol"/>
                <a:cs typeface="Symbol"/>
              </a:rPr>
              <a:t>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Times New Roman"/>
                <a:cs typeface="Times New Roman"/>
              </a:rPr>
              <a:t>2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endParaRPr baseline="-3584" sz="2325">
              <a:latin typeface="Symbol"/>
              <a:cs typeface="Symbol"/>
            </a:endParaRPr>
          </a:p>
          <a:p>
            <a:pPr algn="ctr" marR="360680">
              <a:lnSpc>
                <a:spcPct val="100000"/>
              </a:lnSpc>
              <a:spcBef>
                <a:spcPts val="90"/>
              </a:spcBef>
              <a:tabLst>
                <a:tab pos="1383030" algn="l"/>
                <a:tab pos="3211830" algn="l"/>
              </a:tabLst>
            </a:pPr>
            <a:r>
              <a:rPr dirty="0" sz="1200" spc="85" i="1">
                <a:latin typeface="Times New Roman"/>
                <a:cs typeface="Times New Roman"/>
              </a:rPr>
              <a:t>f</a:t>
            </a:r>
            <a:r>
              <a:rPr dirty="0" baseline="-22222" sz="1125" spc="195" i="1">
                <a:latin typeface="Times New Roman"/>
                <a:cs typeface="Times New Roman"/>
              </a:rPr>
              <a:t>x</a:t>
            </a:r>
            <a:r>
              <a:rPr dirty="0" baseline="-22222" sz="1125" spc="22" i="1">
                <a:latin typeface="Times New Roman"/>
                <a:cs typeface="Times New Roman"/>
              </a:rPr>
              <a:t>x</a:t>
            </a:r>
            <a:r>
              <a:rPr dirty="0" baseline="-22222" sz="1125" i="1">
                <a:latin typeface="Times New Roman"/>
                <a:cs typeface="Times New Roman"/>
              </a:rPr>
              <a:t> </a:t>
            </a:r>
            <a:r>
              <a:rPr dirty="0" baseline="-22222" sz="1125" spc="52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75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</a:t>
            </a:r>
            <a:r>
              <a:rPr dirty="0" baseline="-4504" sz="2775" spc="-382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90" i="1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>
                <a:latin typeface="Times New Roman"/>
                <a:cs typeface="Times New Roman"/>
              </a:rPr>
              <a:t>	</a:t>
            </a:r>
            <a:r>
              <a:rPr dirty="0" sz="1200" spc="85" i="1">
                <a:latin typeface="Times New Roman"/>
                <a:cs typeface="Times New Roman"/>
              </a:rPr>
              <a:t>f</a:t>
            </a:r>
            <a:r>
              <a:rPr dirty="0" baseline="-22222" sz="1125" spc="22" i="1">
                <a:latin typeface="Times New Roman"/>
                <a:cs typeface="Times New Roman"/>
              </a:rPr>
              <a:t>x</a:t>
            </a:r>
            <a:r>
              <a:rPr dirty="0" baseline="-22222" sz="1125" spc="-52" i="1">
                <a:latin typeface="Times New Roman"/>
                <a:cs typeface="Times New Roman"/>
              </a:rPr>
              <a:t> </a:t>
            </a:r>
            <a:r>
              <a:rPr dirty="0" baseline="-22222" sz="1125" spc="22" i="1">
                <a:latin typeface="Times New Roman"/>
                <a:cs typeface="Times New Roman"/>
              </a:rPr>
              <a:t>y</a:t>
            </a:r>
            <a:r>
              <a:rPr dirty="0" baseline="-22222" sz="1125" i="1">
                <a:latin typeface="Times New Roman"/>
                <a:cs typeface="Times New Roman"/>
              </a:rPr>
              <a:t> </a:t>
            </a:r>
            <a:r>
              <a:rPr dirty="0" baseline="-22222" sz="1125" spc="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172">
                <a:latin typeface="Symbol"/>
                <a:cs typeface="Symbol"/>
              </a:rPr>
              <a:t>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Times New Roman"/>
                <a:cs typeface="Times New Roman"/>
              </a:rPr>
              <a:t>2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-175" i="1">
                <a:latin typeface="Times New Roman"/>
                <a:cs typeface="Times New Roman"/>
              </a:rPr>
              <a:t> </a:t>
            </a:r>
            <a:r>
              <a:rPr dirty="0" baseline="-22222" sz="1125" spc="22" i="1">
                <a:latin typeface="Times New Roman"/>
                <a:cs typeface="Times New Roman"/>
              </a:rPr>
              <a:t>y</a:t>
            </a:r>
            <a:r>
              <a:rPr dirty="0" baseline="-22222" sz="1125" spc="-37" i="1">
                <a:latin typeface="Times New Roman"/>
                <a:cs typeface="Times New Roman"/>
              </a:rPr>
              <a:t> </a:t>
            </a:r>
            <a:r>
              <a:rPr dirty="0" baseline="-22222" sz="1125" spc="22" i="1">
                <a:latin typeface="Times New Roman"/>
                <a:cs typeface="Times New Roman"/>
              </a:rPr>
              <a:t>y</a:t>
            </a:r>
            <a:r>
              <a:rPr dirty="0" baseline="-22222" sz="1125" i="1">
                <a:latin typeface="Times New Roman"/>
                <a:cs typeface="Times New Roman"/>
              </a:rPr>
              <a:t> </a:t>
            </a:r>
            <a:r>
              <a:rPr dirty="0" baseline="-22222" sz="1125" spc="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200" spc="35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4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 spc="15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endParaRPr baseline="-4504" sz="2775">
              <a:latin typeface="Symbol"/>
              <a:cs typeface="Symbol"/>
            </a:endParaRPr>
          </a:p>
          <a:p>
            <a:pPr marL="88900">
              <a:lnSpc>
                <a:spcPct val="100000"/>
              </a:lnSpc>
              <a:spcBef>
                <a:spcPts val="173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  <a:spcBef>
                <a:spcPts val="2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problem.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system.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800">
              <a:latin typeface="Calibri"/>
              <a:cs typeface="Calibri"/>
            </a:endParaRPr>
          </a:p>
          <a:p>
            <a:pPr algn="ctr" marR="390525">
              <a:lnSpc>
                <a:spcPct val="100000"/>
              </a:lnSpc>
              <a:tabLst>
                <a:tab pos="654685" algn="l"/>
              </a:tabLst>
            </a:pPr>
            <a:r>
              <a:rPr dirty="0" sz="1200" spc="80" i="1">
                <a:latin typeface="Times New Roman"/>
                <a:cs typeface="Times New Roman"/>
              </a:rPr>
              <a:t>f</a:t>
            </a:r>
            <a:r>
              <a:rPr dirty="0" baseline="-22222" sz="1125" spc="22" i="1">
                <a:latin typeface="Times New Roman"/>
                <a:cs typeface="Times New Roman"/>
              </a:rPr>
              <a:t>x</a:t>
            </a:r>
            <a:r>
              <a:rPr dirty="0" baseline="-22222" sz="1125" i="1">
                <a:latin typeface="Times New Roman"/>
                <a:cs typeface="Times New Roman"/>
              </a:rPr>
              <a:t> </a:t>
            </a:r>
            <a:r>
              <a:rPr dirty="0" baseline="-22222" sz="1125" spc="52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: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172">
                <a:latin typeface="Symbol"/>
                <a:cs typeface="Symbol"/>
              </a:rPr>
              <a:t></a:t>
            </a:r>
            <a:r>
              <a:rPr dirty="0" baseline="-4504" sz="2775" spc="-337">
                <a:latin typeface="Symbol"/>
                <a:cs typeface="Symbol"/>
              </a:rPr>
              <a:t></a:t>
            </a:r>
            <a:r>
              <a:rPr dirty="0" baseline="-4504" sz="2775" spc="-382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190" i="1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0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algn="ctr" marR="358140">
              <a:lnSpc>
                <a:spcPct val="100000"/>
              </a:lnSpc>
              <a:spcBef>
                <a:spcPts val="90"/>
              </a:spcBef>
              <a:tabLst>
                <a:tab pos="74676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-175" i="1">
                <a:latin typeface="Times New Roman"/>
                <a:cs typeface="Times New Roman"/>
              </a:rPr>
              <a:t> </a:t>
            </a:r>
            <a:r>
              <a:rPr dirty="0" baseline="-22222" sz="1125" spc="22" i="1">
                <a:latin typeface="Times New Roman"/>
                <a:cs typeface="Times New Roman"/>
              </a:rPr>
              <a:t>y</a:t>
            </a:r>
            <a:r>
              <a:rPr dirty="0" baseline="-22222" sz="1125" i="1">
                <a:latin typeface="Times New Roman"/>
                <a:cs typeface="Times New Roman"/>
              </a:rPr>
              <a:t> </a:t>
            </a:r>
            <a:r>
              <a:rPr dirty="0" baseline="-22222" sz="1125" spc="7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: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200" spc="30">
                <a:latin typeface="Times New Roman"/>
                <a:cs typeface="Times New Roman"/>
              </a:rPr>
              <a:t>3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4</a:t>
            </a:r>
            <a:r>
              <a:rPr dirty="0" sz="1200" spc="30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 spc="15">
                <a:latin typeface="Times New Roman"/>
                <a:cs typeface="Times New Roman"/>
              </a:rPr>
              <a:t> </a:t>
            </a:r>
            <a:r>
              <a:rPr dirty="0" baseline="-4504" sz="2775" spc="-172">
                <a:latin typeface="Symbol"/>
                <a:cs typeface="Symbol"/>
              </a:rPr>
              <a:t>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2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marL="88900" marR="241300">
              <a:lnSpc>
                <a:spcPct val="101800"/>
              </a:lnSpc>
              <a:spcBef>
                <a:spcPts val="171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process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either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pretty</a:t>
            </a:r>
            <a:r>
              <a:rPr dirty="0" sz="1100">
                <a:latin typeface="Calibri"/>
                <a:cs typeface="Calibri"/>
              </a:rPr>
              <a:t> simple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299197" y="6310498"/>
            <a:ext cx="2912110" cy="31051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25">
                <a:latin typeface="Times New Roman"/>
                <a:cs typeface="Times New Roman"/>
              </a:rPr>
              <a:t>3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r>
              <a:rPr dirty="0" sz="1150" spc="100">
                <a:latin typeface="Times New Roman"/>
                <a:cs typeface="Times New Roman"/>
              </a:rPr>
              <a:t>2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172">
                <a:latin typeface="Symbol"/>
                <a:cs typeface="Symbol"/>
              </a:rPr>
              <a:t></a:t>
            </a:r>
            <a:r>
              <a:rPr dirty="0" baseline="-4504" sz="2775" spc="-337">
                <a:latin typeface="Symbol"/>
                <a:cs typeface="Symbol"/>
              </a:rPr>
              <a:t></a:t>
            </a:r>
            <a:r>
              <a:rPr dirty="0" baseline="-4504" sz="2775" spc="-382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0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25">
                <a:latin typeface="Times New Roman"/>
                <a:cs typeface="Times New Roman"/>
              </a:rPr>
              <a:t>3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r>
              <a:rPr dirty="0" sz="1150" spc="95">
                <a:latin typeface="Times New Roman"/>
                <a:cs typeface="Times New Roman"/>
              </a:rPr>
              <a:t>2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172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262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-3584" sz="2325" spc="-15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262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85">
                <a:latin typeface="Times New Roman"/>
                <a:cs typeface="Times New Roman"/>
              </a:rPr>
              <a:t>2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837203" y="6503489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323126" y="6397401"/>
            <a:ext cx="168084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  <a:tabLst>
                <a:tab pos="335915" algn="l"/>
              </a:tabLst>
            </a:pPr>
            <a:r>
              <a:rPr dirty="0" sz="1150" spc="50">
                <a:latin typeface="Symbol"/>
                <a:cs typeface="Symbol"/>
              </a:rPr>
              <a:t></a:t>
            </a:r>
            <a:r>
              <a:rPr dirty="0" sz="1150" spc="50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1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0,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1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5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Symbol"/>
                <a:cs typeface="Symbol"/>
              </a:rPr>
              <a:t></a:t>
            </a:r>
            <a:r>
              <a:rPr dirty="0" sz="1150" spc="10">
                <a:latin typeface="Times New Roman"/>
                <a:cs typeface="Times New Roman"/>
              </a:rPr>
              <a:t>2,</a:t>
            </a:r>
            <a:r>
              <a:rPr dirty="0" sz="1150" spc="13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</a:t>
            </a:r>
            <a:r>
              <a:rPr dirty="0" sz="1150" spc="-20">
                <a:latin typeface="Times New Roman"/>
                <a:cs typeface="Times New Roman"/>
              </a:rPr>
              <a:t> </a:t>
            </a:r>
            <a:r>
              <a:rPr dirty="0" u="sng" baseline="34188" sz="975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4188" sz="975" spc="112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i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01700" y="6810192"/>
            <a:ext cx="5932170" cy="87630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38100">
              <a:lnSpc>
                <a:spcPct val="101800"/>
              </a:lnSpc>
              <a:spcBef>
                <a:spcPts val="80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something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clearly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four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them,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complex.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unspoken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only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work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 </a:t>
            </a:r>
            <a:r>
              <a:rPr dirty="0" sz="1100">
                <a:latin typeface="Calibri"/>
                <a:cs typeface="Calibri"/>
              </a:rPr>
              <a:t>values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ignore any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complex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second</a:t>
            </a:r>
            <a:r>
              <a:rPr dirty="0" sz="1100">
                <a:latin typeface="Calibri"/>
                <a:cs typeface="Calibri"/>
              </a:rPr>
              <a:t> equation </a:t>
            </a:r>
            <a:r>
              <a:rPr dirty="0" sz="1100" spc="-5">
                <a:latin typeface="Calibri"/>
                <a:cs typeface="Calibri"/>
              </a:rPr>
              <a:t>as follows,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20863" y="7886345"/>
            <a:ext cx="123135" cy="114513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5024738" y="7830121"/>
            <a:ext cx="349250" cy="2711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349476" y="7977382"/>
            <a:ext cx="6985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350292" y="7805307"/>
            <a:ext cx="195580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25">
                <a:latin typeface="Times New Roman"/>
                <a:cs typeface="Times New Roman"/>
              </a:rPr>
              <a:t> </a:t>
            </a:r>
            <a:r>
              <a:rPr dirty="0" baseline="-23148" sz="1800" i="1">
                <a:latin typeface="Times New Roman"/>
                <a:cs typeface="Times New Roman"/>
              </a:rPr>
              <a:t>i</a:t>
            </a:r>
            <a:endParaRPr baseline="-23148" sz="18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14398" y="7776830"/>
            <a:ext cx="3418840" cy="3213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  <a:tabLst>
                <a:tab pos="2421890" algn="l"/>
                <a:tab pos="2712720" algn="l"/>
              </a:tabLst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: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baseline="-4273" sz="2925" spc="-292">
                <a:latin typeface="Symbol"/>
                <a:cs typeface="Symbol"/>
              </a:rPr>
              <a:t></a:t>
            </a:r>
            <a:r>
              <a:rPr dirty="0" sz="1200" spc="35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4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-4273" sz="2925" spc="-382">
                <a:latin typeface="Symbol"/>
                <a:cs typeface="Symbol"/>
              </a:rPr>
              <a:t></a:t>
            </a:r>
            <a:r>
              <a:rPr dirty="0" baseline="-4273" sz="2925" spc="-34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4273" sz="2925" spc="-292">
                <a:latin typeface="Symbol"/>
                <a:cs typeface="Symbol"/>
              </a:rPr>
              <a:t>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4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273" sz="2925" spc="-382">
                <a:latin typeface="Symbol"/>
                <a:cs typeface="Symbol"/>
              </a:rPr>
              <a:t></a:t>
            </a:r>
            <a:r>
              <a:rPr dirty="0" baseline="-4273" sz="2925" spc="-34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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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686370" y="7867139"/>
            <a:ext cx="176530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pic>
        <p:nvPicPr>
          <p:cNvPr id="18" name="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16107" y="8343544"/>
            <a:ext cx="123129" cy="114513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5219951" y="8287320"/>
            <a:ext cx="434975" cy="2711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544748" y="8434600"/>
            <a:ext cx="69850" cy="133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545536" y="8262496"/>
            <a:ext cx="196215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25">
                <a:latin typeface="Times New Roman"/>
                <a:cs typeface="Times New Roman"/>
              </a:rPr>
              <a:t> </a:t>
            </a:r>
            <a:r>
              <a:rPr dirty="0" baseline="-23148" sz="1800" i="1">
                <a:latin typeface="Times New Roman"/>
                <a:cs typeface="Times New Roman"/>
              </a:rPr>
              <a:t>i</a:t>
            </a:r>
            <a:endParaRPr baseline="-23148" sz="18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14436" y="8234029"/>
            <a:ext cx="3614420" cy="3213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  <a:tabLst>
                <a:tab pos="2616835" algn="l"/>
                <a:tab pos="2907665" algn="l"/>
              </a:tabLst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: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baseline="-4273" sz="2925" spc="-292">
                <a:latin typeface="Symbol"/>
                <a:cs typeface="Symbol"/>
              </a:rPr>
              <a:t></a:t>
            </a:r>
            <a:r>
              <a:rPr dirty="0" sz="1200" spc="35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4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-4273" sz="2925" spc="-382">
                <a:latin typeface="Symbol"/>
                <a:cs typeface="Symbol"/>
              </a:rPr>
              <a:t></a:t>
            </a:r>
            <a:r>
              <a:rPr dirty="0" baseline="-4273" sz="2925" spc="-33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4273" sz="2925" spc="-292">
                <a:latin typeface="Symbol"/>
                <a:cs typeface="Symbol"/>
              </a:rPr>
              <a:t>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4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273" sz="2925" spc="-382">
                <a:latin typeface="Symbol"/>
                <a:cs typeface="Symbol"/>
              </a:rPr>
              <a:t></a:t>
            </a:r>
            <a:r>
              <a:rPr dirty="0" baseline="-4273" sz="2925" spc="-33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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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881593" y="8324338"/>
            <a:ext cx="176530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01724" y="8747209"/>
            <a:ext cx="5664835" cy="36449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ct val="101800"/>
              </a:lnSpc>
              <a:spcBef>
                <a:spcPts val="80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part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5">
                <a:latin typeface="Calibri"/>
                <a:cs typeface="Calibri"/>
              </a:rPr>
              <a:t> solution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only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ignore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complex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portions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559" y="1064713"/>
            <a:ext cx="5940425" cy="3218815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133350">
              <a:lnSpc>
                <a:spcPct val="101800"/>
              </a:lnSpc>
              <a:spcBef>
                <a:spcPts val="80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 two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made</a:t>
            </a:r>
            <a:r>
              <a:rPr dirty="0" sz="1100" spc="-5">
                <a:latin typeface="Calibri"/>
                <a:cs typeface="Calibri"/>
              </a:rPr>
              <a:t> mention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points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combinations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50">
              <a:latin typeface="Calibri"/>
              <a:cs typeface="Calibri"/>
            </a:endParaRPr>
          </a:p>
          <a:p>
            <a:pPr marL="12700" marR="5080">
              <a:lnSpc>
                <a:spcPct val="103699"/>
              </a:lnSpc>
            </a:pP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reasons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students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where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appears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randomly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combinations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assumed</a:t>
            </a:r>
            <a:r>
              <a:rPr dirty="0" sz="1100" spc="29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2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0</a:t>
            </a:r>
            <a:r>
              <a:rPr dirty="0" sz="1150" spc="10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305">
                <a:latin typeface="Calibri"/>
                <a:cs typeface="Calibri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y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13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same</a:t>
            </a:r>
            <a:r>
              <a:rPr dirty="0" sz="1100" spc="-5">
                <a:latin typeface="Calibri"/>
                <a:cs typeface="Calibri"/>
              </a:rPr>
              <a:t> value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,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general,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won’t happen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form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combinations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values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function.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5">
                <a:latin typeface="Calibri"/>
                <a:cs typeface="Calibri"/>
              </a:rPr>
              <a:t> always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pay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attention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assumptions</a:t>
            </a:r>
            <a:r>
              <a:rPr dirty="0" sz="1100">
                <a:latin typeface="Calibri"/>
                <a:cs typeface="Calibri"/>
              </a:rPr>
              <a:t> made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 </a:t>
            </a:r>
            <a:r>
              <a:rPr dirty="0" sz="1100">
                <a:latin typeface="Calibri"/>
                <a:cs typeface="Calibri"/>
              </a:rPr>
              <a:t>step.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baseline="5050" sz="1650">
                <a:latin typeface="Calibri"/>
                <a:cs typeface="Calibri"/>
              </a:rPr>
              <a:t>So,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summary, this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has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two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critical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: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sz="1600" spc="-30">
                <a:latin typeface="Symbol"/>
                <a:cs typeface="Symbol"/>
              </a:rPr>
              <a:t></a:t>
            </a:r>
            <a:r>
              <a:rPr dirty="0" baseline="4629" sz="1800" spc="-44">
                <a:latin typeface="Times New Roman"/>
                <a:cs typeface="Times New Roman"/>
              </a:rPr>
              <a:t>0,</a:t>
            </a:r>
            <a:r>
              <a:rPr dirty="0" baseline="4629" sz="1800" spc="-217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Symbol"/>
                <a:cs typeface="Symbol"/>
              </a:rPr>
              <a:t></a:t>
            </a:r>
            <a:r>
              <a:rPr dirty="0" baseline="4629" sz="1800" spc="7">
                <a:latin typeface="Times New Roman"/>
                <a:cs typeface="Times New Roman"/>
              </a:rPr>
              <a:t>2</a:t>
            </a:r>
            <a:r>
              <a:rPr dirty="0" sz="1600" spc="5">
                <a:latin typeface="Symbol"/>
                <a:cs typeface="Symbol"/>
              </a:rPr>
              <a:t>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60">
                <a:latin typeface="Times New Roman"/>
                <a:cs typeface="Times New Roman"/>
              </a:rPr>
              <a:t> </a:t>
            </a:r>
            <a:r>
              <a:rPr dirty="0" sz="1600" spc="-30">
                <a:latin typeface="Symbol"/>
                <a:cs typeface="Symbol"/>
              </a:rPr>
              <a:t></a:t>
            </a:r>
            <a:r>
              <a:rPr dirty="0" baseline="4629" sz="1800" spc="-44">
                <a:latin typeface="Times New Roman"/>
                <a:cs typeface="Times New Roman"/>
              </a:rPr>
              <a:t>0,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60">
                <a:latin typeface="Times New Roman"/>
                <a:cs typeface="Times New Roman"/>
              </a:rPr>
              <a:t>0</a:t>
            </a:r>
            <a:r>
              <a:rPr dirty="0" sz="1600" spc="-40">
                <a:latin typeface="Symbol"/>
                <a:cs typeface="Symbol"/>
              </a:rPr>
              <a:t></a:t>
            </a:r>
            <a:r>
              <a:rPr dirty="0" sz="1600" spc="-17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 marL="12700" marR="73660">
              <a:lnSpc>
                <a:spcPct val="101800"/>
              </a:lnSpc>
              <a:spcBef>
                <a:spcPts val="1560"/>
              </a:spcBef>
            </a:pP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proceeding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next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 are multiple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may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 here.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 regardless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process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 always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dirty="0" sz="1100">
                <a:latin typeface="Calibri"/>
                <a:cs typeface="Calibri"/>
              </a:rPr>
              <a:t>Next,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868467" y="4761143"/>
            <a:ext cx="2846705" cy="3117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537210" algn="l"/>
                <a:tab pos="833119" algn="l"/>
                <a:tab pos="1402080" algn="l"/>
                <a:tab pos="1717675" algn="l"/>
                <a:tab pos="2270760" algn="l"/>
                <a:tab pos="2783205" algn="l"/>
              </a:tabLst>
            </a:pP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114">
                <a:latin typeface="Symbol"/>
                <a:cs typeface="Symbol"/>
              </a:rPr>
              <a:t></a:t>
            </a:r>
            <a:r>
              <a:rPr dirty="0" baseline="1792" sz="2325" spc="-187">
                <a:latin typeface="Symbol"/>
                <a:cs typeface="Symbol"/>
              </a:rPr>
              <a:t></a:t>
            </a:r>
            <a:r>
              <a:rPr dirty="0" baseline="1792" sz="2325">
                <a:latin typeface="Times New Roman"/>
                <a:cs typeface="Times New Roman"/>
              </a:rPr>
              <a:t>	</a:t>
            </a:r>
            <a:r>
              <a:rPr dirty="0" baseline="1792" sz="2325" spc="-187">
                <a:latin typeface="Symbol"/>
                <a:cs typeface="Symbol"/>
              </a:rPr>
              <a:t></a:t>
            </a:r>
            <a:endParaRPr baseline="1792" sz="2325">
              <a:latin typeface="Symbol"/>
              <a:cs typeface="Symbo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359427" y="4382399"/>
            <a:ext cx="18796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dirty="0" baseline="-38647" sz="1725" spc="75">
                <a:latin typeface="Symbol"/>
                <a:cs typeface="Symbol"/>
              </a:rPr>
              <a:t></a:t>
            </a:r>
            <a:r>
              <a:rPr dirty="0" sz="650" spc="5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931568" y="4457896"/>
            <a:ext cx="718820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44" i="1">
                <a:latin typeface="Times New Roman"/>
                <a:cs typeface="Times New Roman"/>
              </a:rPr>
              <a:t>D</a:t>
            </a:r>
            <a:r>
              <a:rPr dirty="0" baseline="4830" sz="1725" spc="-21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44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-112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5763087" y="4771779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022499" y="4825664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192231" y="4825664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5057862" y="4825664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778167" y="4493718"/>
            <a:ext cx="486409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  <a:tabLst>
                <a:tab pos="225425" algn="l"/>
              </a:tabLst>
            </a:pPr>
            <a:r>
              <a:rPr dirty="0" sz="1150" spc="10" i="1">
                <a:latin typeface="Times New Roman"/>
                <a:cs typeface="Times New Roman"/>
              </a:rPr>
              <a:t>f</a:t>
            </a:r>
            <a:r>
              <a:rPr dirty="0" sz="1150" spc="10" i="1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baseline="2415" sz="1725" spc="22">
                <a:latin typeface="Symbol"/>
                <a:cs typeface="Symbol"/>
              </a:rPr>
              <a:t></a:t>
            </a:r>
            <a:r>
              <a:rPr dirty="0" baseline="2415" sz="1725" spc="-22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f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610620" y="4532655"/>
            <a:ext cx="883919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40"/>
              </a:spcBef>
              <a:tabLst>
                <a:tab pos="504825" algn="l"/>
              </a:tabLst>
            </a:pPr>
            <a:r>
              <a:rPr dirty="0" sz="750" spc="75" i="1">
                <a:latin typeface="Times New Roman"/>
                <a:cs typeface="Times New Roman"/>
              </a:rPr>
              <a:t>xx </a:t>
            </a:r>
            <a:r>
              <a:rPr dirty="0" sz="750" spc="305" i="1">
                <a:latin typeface="Times New Roman"/>
                <a:cs typeface="Times New Roman"/>
              </a:rPr>
              <a:t> </a:t>
            </a:r>
            <a:r>
              <a:rPr dirty="0" sz="750" spc="15" i="1">
                <a:latin typeface="Times New Roman"/>
                <a:cs typeface="Times New Roman"/>
              </a:rPr>
              <a:t>y</a:t>
            </a:r>
            <a:r>
              <a:rPr dirty="0" sz="750" spc="-20" i="1">
                <a:latin typeface="Times New Roman"/>
                <a:cs typeface="Times New Roman"/>
              </a:rPr>
              <a:t> </a:t>
            </a:r>
            <a:r>
              <a:rPr dirty="0" sz="750" spc="15" i="1">
                <a:latin typeface="Times New Roman"/>
                <a:cs typeface="Times New Roman"/>
              </a:rPr>
              <a:t>y	</a:t>
            </a:r>
            <a:r>
              <a:rPr dirty="0" baseline="-7246" sz="1725" spc="22">
                <a:latin typeface="Symbol"/>
                <a:cs typeface="Symbol"/>
              </a:rPr>
              <a:t></a:t>
            </a:r>
            <a:r>
              <a:rPr dirty="0" baseline="-7246" sz="1725" spc="22">
                <a:latin typeface="Times New Roman"/>
                <a:cs typeface="Times New Roman"/>
              </a:rPr>
              <a:t> </a:t>
            </a:r>
            <a:r>
              <a:rPr dirty="0" baseline="-7246" sz="1725" spc="82">
                <a:latin typeface="Times New Roman"/>
                <a:cs typeface="Times New Roman"/>
              </a:rPr>
              <a:t> </a:t>
            </a:r>
            <a:r>
              <a:rPr dirty="0" sz="750" spc="15" i="1">
                <a:latin typeface="Times New Roman"/>
                <a:cs typeface="Times New Roman"/>
              </a:rPr>
              <a:t>x</a:t>
            </a:r>
            <a:r>
              <a:rPr dirty="0" sz="750" spc="-45" i="1">
                <a:latin typeface="Times New Roman"/>
                <a:cs typeface="Times New Roman"/>
              </a:rPr>
              <a:t> </a:t>
            </a:r>
            <a:r>
              <a:rPr dirty="0" sz="750" spc="15" i="1">
                <a:latin typeface="Times New Roman"/>
                <a:cs typeface="Times New Roman"/>
              </a:rPr>
              <a:t>y</a:t>
            </a:r>
            <a:r>
              <a:rPr dirty="0" sz="750" spc="5" i="1">
                <a:latin typeface="Times New Roman"/>
                <a:cs typeface="Times New Roman"/>
              </a:rPr>
              <a:t> </a:t>
            </a:r>
            <a:r>
              <a:rPr dirty="0" baseline="-7246" sz="1725" spc="22">
                <a:latin typeface="Symbol"/>
                <a:cs typeface="Symbol"/>
              </a:rPr>
              <a:t></a:t>
            </a:r>
            <a:endParaRPr baseline="-7246" sz="1725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556426" y="4810734"/>
            <a:ext cx="8382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15">
                <a:latin typeface="Symbol"/>
                <a:cs typeface="Symbol"/>
              </a:rPr>
              <a:t>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448545" y="4810734"/>
            <a:ext cx="114871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  <a:tabLst>
                <a:tab pos="877569" algn="l"/>
                <a:tab pos="1076960" algn="l"/>
              </a:tabLst>
            </a:pPr>
            <a:r>
              <a:rPr dirty="0" sz="1150" spc="15">
                <a:latin typeface="Symbol"/>
                <a:cs typeface="Symbol"/>
              </a:rPr>
              <a:t></a:t>
            </a:r>
            <a:r>
              <a:rPr dirty="0" sz="1150" spc="-7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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15">
                <a:latin typeface="Symbol"/>
                <a:cs typeface="Symbol"/>
              </a:rPr>
              <a:t>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15">
                <a:latin typeface="Symbol"/>
                <a:cs typeface="Symbol"/>
              </a:rPr>
              <a:t>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695340" y="4810734"/>
            <a:ext cx="8382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15">
                <a:latin typeface="Symbol"/>
                <a:cs typeface="Symbol"/>
              </a:rPr>
              <a:t>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435255" y="4829614"/>
            <a:ext cx="969644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 </a:t>
            </a:r>
            <a:r>
              <a:rPr dirty="0" sz="1150" spc="-5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90">
                <a:latin typeface="Times New Roman"/>
                <a:cs typeface="Times New Roman"/>
              </a:rPr>
              <a:t>4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120" i="1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1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599051" y="4829602"/>
            <a:ext cx="205803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  <a:tabLst>
                <a:tab pos="814705" algn="l"/>
                <a:tab pos="1044575" algn="l"/>
                <a:tab pos="1666875" algn="l"/>
              </a:tabLst>
            </a:pP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55">
                <a:latin typeface="Times New Roman"/>
                <a:cs typeface="Times New Roman"/>
              </a:rPr>
              <a:t>3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90">
                <a:latin typeface="Times New Roman"/>
                <a:cs typeface="Times New Roman"/>
              </a:rPr>
              <a:t>4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20">
                <a:latin typeface="Times New Roman"/>
                <a:cs typeface="Times New Roman"/>
              </a:rPr>
              <a:t>3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20">
                <a:latin typeface="Times New Roman"/>
                <a:cs typeface="Times New Roman"/>
              </a:rPr>
              <a:t>1</a:t>
            </a:r>
            <a:r>
              <a:rPr dirty="0" sz="1150" spc="90">
                <a:latin typeface="Times New Roman"/>
                <a:cs typeface="Times New Roman"/>
              </a:rPr>
              <a:t>2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556426" y="4900412"/>
            <a:ext cx="2040889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  <a:tabLst>
                <a:tab pos="904240" algn="l"/>
                <a:tab pos="1769745" algn="l"/>
                <a:tab pos="1969135" algn="l"/>
              </a:tabLst>
            </a:pPr>
            <a:r>
              <a:rPr dirty="0" sz="1150" spc="15">
                <a:latin typeface="Symbol"/>
                <a:cs typeface="Symbol"/>
              </a:rPr>
              <a:t></a:t>
            </a:r>
            <a:r>
              <a:rPr dirty="0" sz="1150" spc="15">
                <a:latin typeface="Times New Roman"/>
                <a:cs typeface="Times New Roman"/>
              </a:rPr>
              <a:t>	</a:t>
            </a:r>
            <a:r>
              <a:rPr dirty="0" sz="1150" spc="15">
                <a:latin typeface="Symbol"/>
                <a:cs typeface="Symbol"/>
              </a:rPr>
              <a:t></a:t>
            </a:r>
            <a:r>
              <a:rPr dirty="0" sz="1150" spc="-7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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15">
                <a:latin typeface="Symbol"/>
                <a:cs typeface="Symbol"/>
              </a:rPr>
              <a:t>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15">
                <a:latin typeface="Symbol"/>
                <a:cs typeface="Symbol"/>
              </a:rPr>
              <a:t>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695340" y="4900412"/>
            <a:ext cx="8382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15">
                <a:latin typeface="Symbol"/>
                <a:cs typeface="Symbol"/>
              </a:rPr>
              <a:t>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89000" y="5076618"/>
            <a:ext cx="4537710" cy="9290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558925">
              <a:lnSpc>
                <a:spcPct val="100000"/>
              </a:lnSpc>
              <a:spcBef>
                <a:spcPts val="125"/>
              </a:spcBef>
            </a:pP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4</a:t>
            </a:r>
            <a:r>
              <a:rPr dirty="0" sz="1150" spc="75">
                <a:latin typeface="Times New Roman"/>
                <a:cs typeface="Times New Roman"/>
              </a:rPr>
              <a:t>8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55">
                <a:latin typeface="Times New Roman"/>
                <a:cs typeface="Times New Roman"/>
              </a:rPr>
              <a:t>3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90">
                <a:latin typeface="Times New Roman"/>
                <a:cs typeface="Times New Roman"/>
              </a:rPr>
              <a:t>4</a:t>
            </a:r>
            <a:r>
              <a:rPr dirty="0" sz="1150" spc="5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 spc="15">
                <a:latin typeface="Times New Roman"/>
                <a:cs typeface="Times New Roman"/>
              </a:rPr>
              <a:t> </a:t>
            </a:r>
            <a:r>
              <a:rPr dirty="0" baseline="-4504" sz="2775" spc="-172">
                <a:latin typeface="Symbol"/>
                <a:cs typeface="Symbol"/>
              </a:rPr>
              <a:t></a:t>
            </a:r>
            <a:r>
              <a:rPr dirty="0" baseline="-4504" sz="2775" spc="-337">
                <a:latin typeface="Symbol"/>
                <a:cs typeface="Symbol"/>
              </a:rPr>
              <a:t></a:t>
            </a:r>
            <a:r>
              <a:rPr dirty="0" baseline="-4504" sz="2775" spc="-382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41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20">
                <a:latin typeface="Times New Roman"/>
                <a:cs typeface="Times New Roman"/>
              </a:rPr>
              <a:t>3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20">
                <a:latin typeface="Times New Roman"/>
                <a:cs typeface="Times New Roman"/>
              </a:rPr>
              <a:t>1</a:t>
            </a:r>
            <a:r>
              <a:rPr dirty="0" sz="1150" spc="90">
                <a:latin typeface="Times New Roman"/>
                <a:cs typeface="Times New Roman"/>
              </a:rPr>
              <a:t>2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300">
                <a:latin typeface="Symbol"/>
                <a:cs typeface="Symbol"/>
              </a:rPr>
              <a:t></a:t>
            </a:r>
            <a:r>
              <a:rPr dirty="0" baseline="72649" sz="975" spc="30">
                <a:latin typeface="Times New Roman"/>
                <a:cs typeface="Times New Roman"/>
              </a:rPr>
              <a:t>2</a:t>
            </a:r>
            <a:r>
              <a:rPr dirty="0" baseline="72649" sz="975">
                <a:latin typeface="Times New Roman"/>
                <a:cs typeface="Times New Roman"/>
              </a:rPr>
              <a:t> </a:t>
            </a:r>
            <a:r>
              <a:rPr dirty="0" baseline="72649" sz="975" spc="-120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80">
                <a:latin typeface="Times New Roman"/>
                <a:cs typeface="Times New Roman"/>
              </a:rPr>
              <a:t>2</a:t>
            </a:r>
            <a:r>
              <a:rPr dirty="0" baseline="-3584" sz="2325" spc="-142">
                <a:latin typeface="Symbol"/>
                <a:cs typeface="Symbol"/>
              </a:rPr>
              <a:t></a:t>
            </a:r>
            <a:r>
              <a:rPr dirty="0" baseline="59829" sz="975" spc="30">
                <a:latin typeface="Times New Roman"/>
                <a:cs typeface="Times New Roman"/>
              </a:rPr>
              <a:t>2</a:t>
            </a:r>
            <a:endParaRPr baseline="59829" sz="975">
              <a:latin typeface="Times New Roman"/>
              <a:cs typeface="Times New Roman"/>
            </a:endParaRPr>
          </a:p>
          <a:p>
            <a:pPr marL="25400">
              <a:lnSpc>
                <a:spcPts val="1265"/>
              </a:lnSpc>
              <a:spcBef>
                <a:spcPts val="173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ts val="1864"/>
              </a:lnSpc>
            </a:pPr>
            <a:r>
              <a:rPr dirty="0" baseline="5050" sz="1650">
                <a:latin typeface="Calibri"/>
                <a:cs typeface="Calibri"/>
              </a:rPr>
              <a:t>With</a:t>
            </a:r>
            <a:r>
              <a:rPr dirty="0" baseline="5050" sz="1650" spc="322">
                <a:latin typeface="Calibri"/>
                <a:cs typeface="Calibri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D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2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can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now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classify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each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critical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</a:t>
            </a:r>
            <a:r>
              <a:rPr dirty="0" baseline="5050" sz="1650" spc="-3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follows.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20718" y="6147469"/>
            <a:ext cx="434975" cy="545465"/>
          </a:xfrm>
          <a:prstGeom prst="rect">
            <a:avLst/>
          </a:prstGeom>
        </p:spPr>
        <p:txBody>
          <a:bodyPr wrap="square" lIns="0" tIns="285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5"/>
              </a:spcBef>
            </a:pP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708913" y="6147469"/>
            <a:ext cx="1176020" cy="545465"/>
          </a:xfrm>
          <a:prstGeom prst="rect">
            <a:avLst/>
          </a:prstGeom>
        </p:spPr>
        <p:txBody>
          <a:bodyPr wrap="square" lIns="0" tIns="285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D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36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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D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36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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508881" y="6126626"/>
            <a:ext cx="67945" cy="545465"/>
          </a:xfrm>
          <a:prstGeom prst="rect">
            <a:avLst/>
          </a:prstGeom>
        </p:spPr>
        <p:txBody>
          <a:bodyPr wrap="square" lIns="0" tIns="889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dirty="0" sz="1200">
                <a:latin typeface="Times New Roman"/>
                <a:cs typeface="Times New Roman"/>
              </a:rPr>
              <a:t>: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10"/>
              </a:spcBef>
            </a:pPr>
            <a:r>
              <a:rPr dirty="0" sz="1200">
                <a:latin typeface="Times New Roman"/>
                <a:cs typeface="Times New Roman"/>
              </a:rPr>
              <a:t>: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673434" y="6126626"/>
            <a:ext cx="798830" cy="5454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42100"/>
              </a:lnSpc>
              <a:spcBef>
                <a:spcPts val="95"/>
              </a:spcBef>
            </a:pP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dd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</a:t>
            </a:r>
            <a:r>
              <a:rPr dirty="0" sz="1200">
                <a:latin typeface="Times New Roman"/>
                <a:cs typeface="Times New Roman"/>
              </a:rPr>
              <a:t>oint 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dd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</a:t>
            </a:r>
            <a:r>
              <a:rPr dirty="0" sz="1200">
                <a:latin typeface="Times New Roman"/>
                <a:cs typeface="Times New Roman"/>
              </a:rPr>
              <a:t>oint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01700" y="6871207"/>
            <a:ext cx="5875020" cy="36449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ct val="101800"/>
              </a:lnSpc>
              <a:spcBef>
                <a:spcPts val="80"/>
              </a:spcBef>
            </a:pP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expect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has shown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completely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saddle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896111" y="7414259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 txBox="1"/>
          <p:nvPr/>
        </p:nvSpPr>
        <p:spPr>
          <a:xfrm>
            <a:off x="876300" y="7755018"/>
            <a:ext cx="5515610" cy="11328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4.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classify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00">
              <a:latin typeface="Calibri"/>
              <a:cs typeface="Calibri"/>
            </a:endParaRPr>
          </a:p>
          <a:p>
            <a:pPr marL="1866900">
              <a:lnSpc>
                <a:spcPct val="100000"/>
              </a:lnSpc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135">
                <a:latin typeface="Times New Roman"/>
                <a:cs typeface="Times New Roman"/>
              </a:rPr>
              <a:t>3</a:t>
            </a:r>
            <a:r>
              <a:rPr dirty="0" baseline="4629" sz="1800" spc="75" i="1">
                <a:latin typeface="Times New Roman"/>
                <a:cs typeface="Times New Roman"/>
              </a:rPr>
              <a:t>y</a:t>
            </a:r>
            <a:r>
              <a:rPr dirty="0" baseline="51587" sz="1050" spc="-7">
                <a:latin typeface="Times New Roman"/>
                <a:cs typeface="Times New Roman"/>
              </a:rPr>
              <a:t>3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-7">
                <a:latin typeface="Times New Roman"/>
                <a:cs typeface="Times New Roman"/>
              </a:rPr>
              <a:t> </a:t>
            </a:r>
            <a:r>
              <a:rPr dirty="0" baseline="4629" sz="1800" spc="112" i="1">
                <a:latin typeface="Times New Roman"/>
                <a:cs typeface="Times New Roman"/>
              </a:rPr>
              <a:t>y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8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112" i="1">
                <a:latin typeface="Times New Roman"/>
                <a:cs typeface="Times New Roman"/>
              </a:rPr>
              <a:t>y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Times New Roman"/>
                <a:cs typeface="Times New Roman"/>
              </a:rPr>
              <a:t>4</a:t>
            </a: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20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endParaRPr baseline="4629" sz="1800">
              <a:latin typeface="Times New Roman"/>
              <a:cs typeface="Times New Roman"/>
            </a:endParaRPr>
          </a:p>
          <a:p>
            <a:pPr marL="37465">
              <a:lnSpc>
                <a:spcPct val="100000"/>
              </a:lnSpc>
              <a:spcBef>
                <a:spcPts val="158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37465">
              <a:lnSpc>
                <a:spcPct val="100000"/>
              </a:lnSpc>
              <a:spcBef>
                <a:spcPts val="15"/>
              </a:spcBef>
            </a:pPr>
            <a:r>
              <a:rPr dirty="0" sz="1100">
                <a:latin typeface="Calibri"/>
                <a:cs typeface="Calibri"/>
              </a:rPr>
              <a:t>We’re</a:t>
            </a:r>
            <a:r>
              <a:rPr dirty="0" sz="1100" spc="-5">
                <a:latin typeface="Calibri"/>
                <a:cs typeface="Calibri"/>
              </a:rPr>
              <a:t> going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bunch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 taken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650467" y="827775"/>
            <a:ext cx="2120265" cy="570865"/>
          </a:xfrm>
          <a:prstGeom prst="rect">
            <a:avLst/>
          </a:prstGeom>
        </p:spPr>
        <p:txBody>
          <a:bodyPr wrap="square" lIns="0" tIns="102235" rIns="0" bIns="0" rtlCol="0" vert="horz">
            <a:spAutoFit/>
          </a:bodyPr>
          <a:lstStyle/>
          <a:p>
            <a:pPr marL="83185">
              <a:lnSpc>
                <a:spcPct val="100000"/>
              </a:lnSpc>
              <a:spcBef>
                <a:spcPts val="805"/>
              </a:spcBef>
            </a:pPr>
            <a:r>
              <a:rPr dirty="0" sz="1200" spc="80" i="1">
                <a:latin typeface="Times New Roman"/>
                <a:cs typeface="Times New Roman"/>
              </a:rPr>
              <a:t>f</a:t>
            </a:r>
            <a:r>
              <a:rPr dirty="0" baseline="-20833" sz="1200" spc="-7" i="1">
                <a:latin typeface="Times New Roman"/>
                <a:cs typeface="Times New Roman"/>
              </a:rPr>
              <a:t>x</a:t>
            </a:r>
            <a:r>
              <a:rPr dirty="0" baseline="-20833" sz="1200" i="1">
                <a:latin typeface="Times New Roman"/>
                <a:cs typeface="Times New Roman"/>
              </a:rPr>
              <a:t> </a:t>
            </a:r>
            <a:r>
              <a:rPr dirty="0" baseline="-20833" sz="1200" spc="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50">
                <a:latin typeface="Times New Roman"/>
                <a:cs typeface="Times New Roman"/>
              </a:rPr>
              <a:t>8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705"/>
              </a:spcBef>
              <a:tabLst>
                <a:tab pos="1430655" algn="l"/>
              </a:tabLst>
            </a:pPr>
            <a:r>
              <a:rPr dirty="0" sz="1200" spc="80" i="1">
                <a:latin typeface="Times New Roman"/>
                <a:cs typeface="Times New Roman"/>
              </a:rPr>
              <a:t>f</a:t>
            </a:r>
            <a:r>
              <a:rPr dirty="0" baseline="-20833" sz="1200" spc="165" i="1">
                <a:latin typeface="Times New Roman"/>
                <a:cs typeface="Times New Roman"/>
              </a:rPr>
              <a:t>x</a:t>
            </a:r>
            <a:r>
              <a:rPr dirty="0" baseline="-20833" sz="1200" spc="-7" i="1">
                <a:latin typeface="Times New Roman"/>
                <a:cs typeface="Times New Roman"/>
              </a:rPr>
              <a:t>x</a:t>
            </a:r>
            <a:r>
              <a:rPr dirty="0" baseline="-20833" sz="1200" i="1">
                <a:latin typeface="Times New Roman"/>
                <a:cs typeface="Times New Roman"/>
              </a:rPr>
              <a:t> </a:t>
            </a:r>
            <a:r>
              <a:rPr dirty="0" baseline="-20833" sz="1200" spc="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8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80" i="1">
                <a:latin typeface="Times New Roman"/>
                <a:cs typeface="Times New Roman"/>
              </a:rPr>
              <a:t>f</a:t>
            </a:r>
            <a:r>
              <a:rPr dirty="0" baseline="-20833" sz="1200" spc="-7" i="1">
                <a:latin typeface="Times New Roman"/>
                <a:cs typeface="Times New Roman"/>
              </a:rPr>
              <a:t>x</a:t>
            </a:r>
            <a:r>
              <a:rPr dirty="0" baseline="-20833" sz="1200" spc="-75" i="1">
                <a:latin typeface="Times New Roman"/>
                <a:cs typeface="Times New Roman"/>
              </a:rPr>
              <a:t> </a:t>
            </a:r>
            <a:r>
              <a:rPr dirty="0" baseline="-20833" sz="1200" spc="-7" i="1">
                <a:latin typeface="Times New Roman"/>
                <a:cs typeface="Times New Roman"/>
              </a:rPr>
              <a:t>y</a:t>
            </a:r>
            <a:r>
              <a:rPr dirty="0" baseline="-20833" sz="1200" i="1">
                <a:latin typeface="Times New Roman"/>
                <a:cs typeface="Times New Roman"/>
              </a:rPr>
              <a:t> </a:t>
            </a:r>
            <a:r>
              <a:rPr dirty="0" baseline="-20833" sz="1200" spc="3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65">
                <a:latin typeface="Times New Roman"/>
                <a:cs typeface="Times New Roman"/>
              </a:rPr>
              <a:t>4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88521" y="827775"/>
            <a:ext cx="1690370" cy="570865"/>
          </a:xfrm>
          <a:prstGeom prst="rect">
            <a:avLst/>
          </a:prstGeom>
        </p:spPr>
        <p:txBody>
          <a:bodyPr wrap="square" lIns="0" tIns="102235" rIns="0" bIns="0" rtlCol="0" vert="horz">
            <a:spAutoFit/>
          </a:bodyPr>
          <a:lstStyle/>
          <a:p>
            <a:pPr algn="r" marR="62865">
              <a:lnSpc>
                <a:spcPct val="100000"/>
              </a:lnSpc>
              <a:spcBef>
                <a:spcPts val="805"/>
              </a:spcBef>
            </a:pP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-175" i="1">
                <a:latin typeface="Times New Roman"/>
                <a:cs typeface="Times New Roman"/>
              </a:rPr>
              <a:t> </a:t>
            </a:r>
            <a:r>
              <a:rPr dirty="0" baseline="-20833" sz="1200" spc="-7" i="1">
                <a:latin typeface="Times New Roman"/>
                <a:cs typeface="Times New Roman"/>
              </a:rPr>
              <a:t>y</a:t>
            </a:r>
            <a:r>
              <a:rPr dirty="0" baseline="-20833" sz="1200" i="1">
                <a:latin typeface="Times New Roman"/>
                <a:cs typeface="Times New Roman"/>
              </a:rPr>
              <a:t> </a:t>
            </a:r>
            <a:r>
              <a:rPr dirty="0" baseline="-20833" sz="1200" spc="3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5">
                <a:latin typeface="Times New Roman"/>
                <a:cs typeface="Times New Roman"/>
              </a:rPr>
              <a:t>16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20</a:t>
            </a:r>
            <a:endParaRPr sz="1200">
              <a:latin typeface="Times New Roman"/>
              <a:cs typeface="Times New Roman"/>
            </a:endParaRPr>
          </a:p>
          <a:p>
            <a:pPr algn="r" marR="30480">
              <a:lnSpc>
                <a:spcPct val="100000"/>
              </a:lnSpc>
              <a:spcBef>
                <a:spcPts val="705"/>
              </a:spcBef>
            </a:pP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-175" i="1">
                <a:latin typeface="Times New Roman"/>
                <a:cs typeface="Times New Roman"/>
              </a:rPr>
              <a:t> </a:t>
            </a:r>
            <a:r>
              <a:rPr dirty="0" baseline="-20833" sz="1200" spc="-7" i="1">
                <a:latin typeface="Times New Roman"/>
                <a:cs typeface="Times New Roman"/>
              </a:rPr>
              <a:t>y</a:t>
            </a:r>
            <a:r>
              <a:rPr dirty="0" baseline="-20833" sz="1200" spc="-52" i="1">
                <a:latin typeface="Times New Roman"/>
                <a:cs typeface="Times New Roman"/>
              </a:rPr>
              <a:t> </a:t>
            </a:r>
            <a:r>
              <a:rPr dirty="0" baseline="-20833" sz="1200" spc="-7" i="1">
                <a:latin typeface="Times New Roman"/>
                <a:cs typeface="Times New Roman"/>
              </a:rPr>
              <a:t>y</a:t>
            </a:r>
            <a:r>
              <a:rPr dirty="0" baseline="-20833" sz="1200" i="1">
                <a:latin typeface="Times New Roman"/>
                <a:cs typeface="Times New Roman"/>
              </a:rPr>
              <a:t> </a:t>
            </a:r>
            <a:r>
              <a:rPr dirty="0" baseline="-20833" sz="1200" spc="3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18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5">
                <a:latin typeface="Times New Roman"/>
                <a:cs typeface="Times New Roman"/>
              </a:rPr>
              <a:t>16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01700" y="1598113"/>
            <a:ext cx="5245100" cy="3644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problem.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system.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203726" y="1929856"/>
            <a:ext cx="1791970" cy="702945"/>
          </a:xfrm>
          <a:prstGeom prst="rect">
            <a:avLst/>
          </a:prstGeom>
        </p:spPr>
        <p:txBody>
          <a:bodyPr wrap="square" lIns="0" tIns="144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35"/>
              </a:spcBef>
            </a:pP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90">
                <a:latin typeface="Times New Roman"/>
                <a:cs typeface="Times New Roman"/>
              </a:rPr>
              <a:t>2</a:t>
            </a:r>
            <a:r>
              <a:rPr dirty="0" sz="1150" spc="10" i="1">
                <a:latin typeface="Times New Roman"/>
                <a:cs typeface="Times New Roman"/>
              </a:rPr>
              <a:t>x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75">
                <a:latin typeface="Times New Roman"/>
                <a:cs typeface="Times New Roman"/>
              </a:rPr>
              <a:t>8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90">
                <a:latin typeface="Times New Roman"/>
                <a:cs typeface="Times New Roman"/>
              </a:rPr>
              <a:t>2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145" i="1">
                <a:latin typeface="Times New Roman"/>
                <a:cs typeface="Times New Roman"/>
              </a:rPr>
              <a:t> </a:t>
            </a:r>
            <a:r>
              <a:rPr dirty="0" baseline="-4504" sz="2775" spc="-195">
                <a:latin typeface="Symbol"/>
                <a:cs typeface="Symbol"/>
              </a:rPr>
              <a:t></a:t>
            </a:r>
            <a:r>
              <a:rPr dirty="0" sz="1150" spc="20">
                <a:latin typeface="Times New Roman"/>
                <a:cs typeface="Times New Roman"/>
              </a:rPr>
              <a:t>4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0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  <a:p>
            <a:pPr marL="210820">
              <a:lnSpc>
                <a:spcPct val="100000"/>
              </a:lnSpc>
              <a:spcBef>
                <a:spcPts val="690"/>
              </a:spcBef>
            </a:pPr>
            <a:r>
              <a:rPr dirty="0" sz="1150" spc="20">
                <a:latin typeface="Times New Roman"/>
                <a:cs typeface="Times New Roman"/>
              </a:rPr>
              <a:t>9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Times New Roman"/>
                <a:cs typeface="Times New Roman"/>
              </a:rPr>
              <a:t>2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7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20">
                <a:latin typeface="Times New Roman"/>
                <a:cs typeface="Times New Roman"/>
              </a:rPr>
              <a:t>16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20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515351" y="2046815"/>
            <a:ext cx="561340" cy="586105"/>
          </a:xfrm>
          <a:prstGeom prst="rect">
            <a:avLst/>
          </a:prstGeom>
        </p:spPr>
        <p:txBody>
          <a:bodyPr wrap="square" lIns="0" tIns="1162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15"/>
              </a:spcBef>
            </a:pPr>
            <a:r>
              <a:rPr dirty="0" sz="1150" spc="55" i="1">
                <a:latin typeface="Times New Roman"/>
                <a:cs typeface="Times New Roman"/>
              </a:rPr>
              <a:t>f</a:t>
            </a:r>
            <a:r>
              <a:rPr dirty="0" baseline="-22222" sz="1125" spc="82" i="1">
                <a:latin typeface="Times New Roman"/>
                <a:cs typeface="Times New Roman"/>
              </a:rPr>
              <a:t>x</a:t>
            </a:r>
            <a:r>
              <a:rPr dirty="0" baseline="-22222" sz="1125" spc="292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0 </a:t>
            </a:r>
            <a:r>
              <a:rPr dirty="0" sz="1150" spc="9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:</a:t>
            </a:r>
            <a:endParaRPr sz="115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825"/>
              </a:spcBef>
            </a:pPr>
            <a:r>
              <a:rPr dirty="0" sz="1150" spc="10" i="1">
                <a:latin typeface="Times New Roman"/>
                <a:cs typeface="Times New Roman"/>
              </a:rPr>
              <a:t>f</a:t>
            </a:r>
            <a:r>
              <a:rPr dirty="0" sz="1150" spc="-165" i="1">
                <a:latin typeface="Times New Roman"/>
                <a:cs typeface="Times New Roman"/>
              </a:rPr>
              <a:t> </a:t>
            </a:r>
            <a:r>
              <a:rPr dirty="0" baseline="-22222" sz="1125" spc="22" i="1">
                <a:latin typeface="Times New Roman"/>
                <a:cs typeface="Times New Roman"/>
              </a:rPr>
              <a:t>y</a:t>
            </a:r>
            <a:r>
              <a:rPr dirty="0" baseline="-22222" sz="1125" i="1">
                <a:latin typeface="Times New Roman"/>
                <a:cs typeface="Times New Roman"/>
              </a:rPr>
              <a:t> </a:t>
            </a:r>
            <a:r>
              <a:rPr dirty="0" baseline="-22222" sz="1125" spc="7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0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-135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: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262535" y="2145882"/>
            <a:ext cx="154622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559435" algn="l"/>
              </a:tabLst>
            </a:pPr>
            <a:r>
              <a:rPr dirty="0" sz="1150" spc="45">
                <a:latin typeface="Symbol"/>
                <a:cs typeface="Symbol"/>
              </a:rPr>
              <a:t></a:t>
            </a:r>
            <a:r>
              <a:rPr dirty="0" sz="1150" spc="45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1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2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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27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or </a:t>
            </a:r>
            <a:r>
              <a:rPr dirty="0" sz="1150" spc="8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1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1700" y="2832553"/>
            <a:ext cx="5651500" cy="36449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ct val="101800"/>
              </a:lnSpc>
              <a:spcBef>
                <a:spcPts val="80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shown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-5">
                <a:latin typeface="Calibri"/>
                <a:cs typeface="Calibri"/>
              </a:rPr>
              <a:t> three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 options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equation.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each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519197" y="3329159"/>
            <a:ext cx="133159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 </a:t>
            </a:r>
            <a:r>
              <a:rPr dirty="0" sz="1600" spc="5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a</a:t>
            </a:r>
            <a:r>
              <a:rPr dirty="0" baseline="4629" sz="1800">
                <a:latin typeface="Times New Roman"/>
                <a:cs typeface="Times New Roman"/>
              </a:rPr>
              <a:t>nd</a:t>
            </a:r>
            <a:r>
              <a:rPr dirty="0" baseline="4629" sz="1800">
                <a:latin typeface="Times New Roman"/>
                <a:cs typeface="Times New Roman"/>
              </a:rPr>
              <a:t> 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89003" y="3365817"/>
            <a:ext cx="249364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114"/>
              </a:spcBef>
              <a:tabLst>
                <a:tab pos="1443355" algn="l"/>
                <a:tab pos="1734185" algn="l"/>
                <a:tab pos="2303780" algn="l"/>
              </a:tabLst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:</a:t>
            </a:r>
            <a:r>
              <a:rPr dirty="0" sz="1200" spc="229">
                <a:latin typeface="Times New Roman"/>
                <a:cs typeface="Times New Roman"/>
              </a:rPr>
              <a:t> </a:t>
            </a:r>
            <a:r>
              <a:rPr dirty="0" sz="1200" spc="40">
                <a:latin typeface="Times New Roman"/>
                <a:cs typeface="Times New Roman"/>
              </a:rPr>
              <a:t>4</a:t>
            </a:r>
            <a:r>
              <a:rPr dirty="0" sz="1200" spc="40" i="1">
                <a:latin typeface="Times New Roman"/>
                <a:cs typeface="Times New Roman"/>
              </a:rPr>
              <a:t>x</a:t>
            </a:r>
            <a:r>
              <a:rPr dirty="0" baseline="43650" sz="1050" spc="60">
                <a:latin typeface="Times New Roman"/>
                <a:cs typeface="Times New Roman"/>
              </a:rPr>
              <a:t>2</a:t>
            </a:r>
            <a:r>
              <a:rPr dirty="0" baseline="43650" sz="1050" spc="225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Symbol"/>
                <a:cs typeface="Symbol"/>
              </a:rPr>
              <a:t></a:t>
            </a:r>
            <a:r>
              <a:rPr dirty="0" sz="1200" spc="20">
                <a:latin typeface="Times New Roman"/>
                <a:cs typeface="Times New Roman"/>
              </a:rPr>
              <a:t>16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	</a:t>
            </a:r>
            <a:r>
              <a:rPr dirty="0" sz="1200">
                <a:latin typeface="Symbol"/>
                <a:cs typeface="Symbol"/>
              </a:rPr>
              <a:t>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</a:t>
            </a:r>
            <a:r>
              <a:rPr dirty="0" sz="1200" spc="-5">
                <a:latin typeface="Times New Roman"/>
                <a:cs typeface="Times New Roman"/>
              </a:rPr>
              <a:t>2	</a:t>
            </a: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55610" y="3834727"/>
            <a:ext cx="172443" cy="164305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03525" y="3834727"/>
            <a:ext cx="172443" cy="16430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97659" y="3834727"/>
            <a:ext cx="172445" cy="164305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876311" y="3699000"/>
            <a:ext cx="4441190" cy="3530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76200">
              <a:lnSpc>
                <a:spcPct val="100000"/>
              </a:lnSpc>
              <a:spcBef>
                <a:spcPts val="100"/>
              </a:spcBef>
              <a:tabLst>
                <a:tab pos="1499235" algn="l"/>
                <a:tab pos="1790064" algn="l"/>
                <a:tab pos="2544445" algn="l"/>
                <a:tab pos="2882900" algn="l"/>
              </a:tabLst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: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4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48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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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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-5167" sz="3225" spc="-337">
                <a:latin typeface="Symbol"/>
                <a:cs typeface="Symbol"/>
              </a:rPr>
              <a:t>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Times New Roman"/>
                <a:cs typeface="Times New Roman"/>
              </a:rPr>
              <a:t>3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Times New Roman"/>
                <a:cs typeface="Times New Roman"/>
              </a:rPr>
              <a:t>2</a:t>
            </a:r>
            <a:r>
              <a:rPr dirty="0" baseline="-5167" sz="3225" spc="-487">
                <a:latin typeface="Symbol"/>
                <a:cs typeface="Symbol"/>
              </a:rPr>
              <a:t></a:t>
            </a:r>
            <a:r>
              <a:rPr dirty="0" baseline="-5167" sz="3225">
                <a:latin typeface="Times New Roman"/>
                <a:cs typeface="Times New Roman"/>
              </a:rPr>
              <a:t> </a:t>
            </a:r>
            <a:r>
              <a:rPr dirty="0" baseline="-5167" sz="3225" spc="-40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nd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baseline="-5167" sz="3225" spc="-337">
                <a:latin typeface="Symbol"/>
                <a:cs typeface="Symbol"/>
              </a:rPr>
              <a:t>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Times New Roman"/>
                <a:cs typeface="Times New Roman"/>
              </a:rPr>
              <a:t>3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Times New Roman"/>
                <a:cs typeface="Times New Roman"/>
              </a:rPr>
              <a:t>2</a:t>
            </a:r>
            <a:r>
              <a:rPr dirty="0" baseline="-5167" sz="3225" spc="-487">
                <a:latin typeface="Symbol"/>
                <a:cs typeface="Symbol"/>
              </a:rPr>
              <a:t></a:t>
            </a:r>
            <a:endParaRPr baseline="-5167" sz="3225">
              <a:latin typeface="Symbol"/>
              <a:cs typeface="Symbol"/>
            </a:endParaRPr>
          </a:p>
        </p:txBody>
      </p:sp>
      <p:pic>
        <p:nvPicPr>
          <p:cNvPr id="15" name="object 1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358078" y="4312421"/>
            <a:ext cx="190518" cy="93662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492830" y="4312423"/>
            <a:ext cx="190518" cy="93662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89000" y="4312426"/>
            <a:ext cx="190517" cy="93662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4080004" y="4207640"/>
            <a:ext cx="1790064" cy="3429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629920" algn="l"/>
                <a:tab pos="1107440" algn="l"/>
                <a:tab pos="1725930" algn="l"/>
              </a:tabLst>
            </a:pPr>
            <a:r>
              <a:rPr dirty="0" sz="2050" spc="-290">
                <a:latin typeface="Symbol"/>
                <a:cs typeface="Symbol"/>
              </a:rPr>
              <a:t>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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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</a:t>
            </a:r>
            <a:endParaRPr sz="205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94450" y="4293370"/>
            <a:ext cx="19183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1728470" algn="l"/>
              </a:tabLst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:</a:t>
            </a:r>
            <a:r>
              <a:rPr dirty="0" sz="1200" spc="19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225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16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20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	</a:t>
            </a:r>
            <a:r>
              <a:rPr dirty="0" sz="1200">
                <a:latin typeface="Symbol"/>
                <a:cs typeface="Symbol"/>
              </a:rPr>
              <a:t>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296461" y="4400943"/>
            <a:ext cx="11430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883492" y="4233047"/>
            <a:ext cx="7010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20833" sz="1800" i="1">
                <a:latin typeface="Times New Roman"/>
                <a:cs typeface="Times New Roman"/>
              </a:rPr>
              <a:t>y</a:t>
            </a:r>
            <a:r>
              <a:rPr dirty="0" baseline="-20833" sz="1800" spc="-15" i="1">
                <a:latin typeface="Times New Roman"/>
                <a:cs typeface="Times New Roman"/>
              </a:rPr>
              <a:t> </a:t>
            </a:r>
            <a:r>
              <a:rPr dirty="0" baseline="-23148" sz="1800">
                <a:latin typeface="Symbol"/>
                <a:cs typeface="Symbol"/>
              </a:rPr>
              <a:t></a:t>
            </a:r>
            <a:r>
              <a:rPr dirty="0" baseline="-23148" sz="1800" spc="97">
                <a:latin typeface="Times New Roman"/>
                <a:cs typeface="Times New Roman"/>
              </a:rPr>
              <a:t> 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16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</a:t>
            </a:r>
            <a:r>
              <a:rPr dirty="0" u="sng" sz="700" spc="12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976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850359" y="4293370"/>
            <a:ext cx="5226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97510" algn="l"/>
              </a:tabLst>
            </a:pP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nd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284846" y="4297340"/>
            <a:ext cx="408940" cy="23495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59385" marR="5080" indent="-147320">
              <a:lnSpc>
                <a:spcPts val="819"/>
              </a:lnSpc>
              <a:spcBef>
                <a:spcPts val="135"/>
              </a:spcBef>
            </a:pP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16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700" spc="6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976 </a:t>
            </a:r>
            <a:r>
              <a:rPr dirty="0" sz="700" spc="-16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18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379830" y="4297340"/>
            <a:ext cx="410209" cy="23495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60020" marR="5080" indent="-147955">
              <a:lnSpc>
                <a:spcPts val="819"/>
              </a:lnSpc>
              <a:spcBef>
                <a:spcPts val="135"/>
              </a:spcBef>
            </a:pP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16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</a:t>
            </a:r>
            <a:r>
              <a:rPr dirty="0" u="sng" sz="700" spc="7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976 </a:t>
            </a:r>
            <a:r>
              <a:rPr dirty="0" sz="700" spc="-16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18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741134" y="4293372"/>
            <a:ext cx="5372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1480" algn="l"/>
              </a:tabLst>
            </a:pPr>
            <a:r>
              <a:rPr dirty="0" sz="1200">
                <a:latin typeface="Symbol"/>
                <a:cs typeface="Symbol"/>
              </a:rPr>
              <a:t>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01724" y="4722331"/>
            <a:ext cx="5932805" cy="1557655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25400">
              <a:lnSpc>
                <a:spcPct val="101800"/>
              </a:lnSpc>
              <a:spcBef>
                <a:spcPts val="80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noted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first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section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found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 work.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write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 combinations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each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lines above.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end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large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number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Also,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excited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“mess”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</a:t>
            </a:r>
            <a:r>
              <a:rPr dirty="0" sz="1100" spc="-5" i="1">
                <a:latin typeface="Calibri"/>
                <a:cs typeface="Calibri"/>
              </a:rPr>
              <a:t>i.e.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roots)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points.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fact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life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occasion.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summary,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has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six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points.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7" name="object 2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166716" y="6489034"/>
            <a:ext cx="172243" cy="164306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857281" y="6489036"/>
            <a:ext cx="172243" cy="164305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748665" y="6493002"/>
            <a:ext cx="190103" cy="93663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540037" y="6493004"/>
            <a:ext cx="190103" cy="93661"/>
          </a:xfrm>
          <a:prstGeom prst="rect">
            <a:avLst/>
          </a:prstGeom>
        </p:spPr>
      </p:pic>
      <p:sp>
        <p:nvSpPr>
          <p:cNvPr id="31" name="object 31"/>
          <p:cNvSpPr txBox="1"/>
          <p:nvPr/>
        </p:nvSpPr>
        <p:spPr>
          <a:xfrm>
            <a:off x="4162802" y="6381080"/>
            <a:ext cx="1657350" cy="3530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802640" algn="l"/>
                <a:tab pos="1593850" algn="l"/>
              </a:tabLst>
            </a:pPr>
            <a:r>
              <a:rPr dirty="0" sz="2150" spc="-325">
                <a:latin typeface="Symbol"/>
                <a:cs typeface="Symbol"/>
              </a:rPr>
              <a:t></a:t>
            </a:r>
            <a:r>
              <a:rPr dirty="0" sz="2150" spc="-325">
                <a:latin typeface="Times New Roman"/>
                <a:cs typeface="Times New Roman"/>
              </a:rPr>
              <a:t> </a:t>
            </a:r>
            <a:r>
              <a:rPr dirty="0" sz="2150" spc="-100">
                <a:latin typeface="Times New Roman"/>
                <a:cs typeface="Times New Roman"/>
              </a:rPr>
              <a:t> </a:t>
            </a:r>
            <a:r>
              <a:rPr dirty="0" sz="2050" spc="-290">
                <a:latin typeface="Symbol"/>
                <a:cs typeface="Symbol"/>
              </a:rPr>
              <a:t></a:t>
            </a:r>
            <a:r>
              <a:rPr dirty="0" sz="205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</a:t>
            </a:r>
            <a:r>
              <a:rPr dirty="0" sz="2050">
                <a:latin typeface="Times New Roman"/>
                <a:cs typeface="Times New Roman"/>
              </a:rPr>
              <a:t> </a:t>
            </a:r>
            <a:r>
              <a:rPr dirty="0" sz="2050" spc="-55">
                <a:latin typeface="Times New Roman"/>
                <a:cs typeface="Times New Roman"/>
              </a:rPr>
              <a:t> </a:t>
            </a:r>
            <a:r>
              <a:rPr dirty="0" sz="2050" spc="-290">
                <a:latin typeface="Symbol"/>
                <a:cs typeface="Symbol"/>
              </a:rPr>
              <a:t></a:t>
            </a:r>
            <a:r>
              <a:rPr dirty="0" sz="205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</a:t>
            </a:r>
            <a:endParaRPr sz="205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017223" y="6473949"/>
            <a:ext cx="3048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82245" algn="l"/>
              </a:tabLst>
            </a:pPr>
            <a:r>
              <a:rPr dirty="0" sz="1200">
                <a:latin typeface="Times New Roman"/>
                <a:cs typeface="Times New Roman"/>
              </a:rPr>
              <a:t>,	</a:t>
            </a:r>
            <a:r>
              <a:rPr dirty="0" sz="1200" spc="-20">
                <a:latin typeface="Times New Roman"/>
                <a:cs typeface="Times New Roman"/>
              </a:rPr>
              <a:t>0,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541103" y="6477918"/>
            <a:ext cx="408305" cy="23495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58750" marR="5080" indent="-146685">
              <a:lnSpc>
                <a:spcPts val="819"/>
              </a:lnSpc>
              <a:spcBef>
                <a:spcPts val="135"/>
              </a:spcBef>
            </a:pP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16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700" spc="6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976 </a:t>
            </a:r>
            <a:r>
              <a:rPr dirty="0" sz="700" spc="-16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18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5331240" y="6477918"/>
            <a:ext cx="409575" cy="23495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59385" marR="5080" indent="-147320">
              <a:lnSpc>
                <a:spcPts val="819"/>
              </a:lnSpc>
              <a:spcBef>
                <a:spcPts val="135"/>
              </a:spcBef>
            </a:pP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16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</a:t>
            </a:r>
            <a:r>
              <a:rPr dirty="0" u="sng" sz="700" spc="7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976 </a:t>
            </a:r>
            <a:r>
              <a:rPr dirty="0" sz="700" spc="-16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18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1912588" y="6364413"/>
            <a:ext cx="2632075" cy="3530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496820" algn="l"/>
              </a:tabLst>
            </a:pPr>
            <a:r>
              <a:rPr dirty="0" sz="1550" spc="-15">
                <a:latin typeface="Symbol"/>
                <a:cs typeface="Symbol"/>
              </a:rPr>
              <a:t></a:t>
            </a:r>
            <a:r>
              <a:rPr dirty="0" baseline="4629" sz="1800" spc="-22">
                <a:latin typeface="Symbol"/>
                <a:cs typeface="Symbol"/>
              </a:rPr>
              <a:t></a:t>
            </a:r>
            <a:r>
              <a:rPr dirty="0" baseline="4629" sz="1800" spc="-22">
                <a:latin typeface="Times New Roman"/>
                <a:cs typeface="Times New Roman"/>
              </a:rPr>
              <a:t>2,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15">
                <a:latin typeface="Symbol"/>
                <a:cs typeface="Symbol"/>
              </a:rPr>
              <a:t></a:t>
            </a:r>
            <a:r>
              <a:rPr dirty="0" baseline="4629" sz="1800" spc="15">
                <a:latin typeface="Times New Roman"/>
                <a:cs typeface="Times New Roman"/>
              </a:rPr>
              <a:t>2</a:t>
            </a:r>
            <a:r>
              <a:rPr dirty="0" sz="1550" spc="10">
                <a:latin typeface="Symbol"/>
                <a:cs typeface="Symbol"/>
              </a:rPr>
              <a:t>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60">
                <a:latin typeface="Times New Roman"/>
                <a:cs typeface="Times New Roman"/>
              </a:rPr>
              <a:t> </a:t>
            </a:r>
            <a:r>
              <a:rPr dirty="0" sz="1550" spc="-15">
                <a:latin typeface="Symbol"/>
                <a:cs typeface="Symbol"/>
              </a:rPr>
              <a:t></a:t>
            </a:r>
            <a:r>
              <a:rPr dirty="0" baseline="4629" sz="1800" spc="-22">
                <a:latin typeface="Times New Roman"/>
                <a:cs typeface="Times New Roman"/>
              </a:rPr>
              <a:t>2,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15">
                <a:latin typeface="Symbol"/>
                <a:cs typeface="Symbol"/>
              </a:rPr>
              <a:t></a:t>
            </a:r>
            <a:r>
              <a:rPr dirty="0" baseline="4629" sz="1800" spc="15">
                <a:latin typeface="Times New Roman"/>
                <a:cs typeface="Times New Roman"/>
              </a:rPr>
              <a:t>2</a:t>
            </a:r>
            <a:r>
              <a:rPr dirty="0" sz="1550" spc="10">
                <a:latin typeface="Symbol"/>
                <a:cs typeface="Symbol"/>
              </a:rPr>
              <a:t>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60">
                <a:latin typeface="Times New Roman"/>
                <a:cs typeface="Times New Roman"/>
              </a:rPr>
              <a:t> </a:t>
            </a:r>
            <a:r>
              <a:rPr dirty="0" baseline="-3875" sz="3225" spc="-172">
                <a:latin typeface="Symbol"/>
                <a:cs typeface="Symbol"/>
              </a:rPr>
              <a:t></a:t>
            </a:r>
            <a:r>
              <a:rPr dirty="0" baseline="4629" sz="1800" spc="-172">
                <a:latin typeface="Times New Roman"/>
                <a:cs typeface="Times New Roman"/>
              </a:rPr>
              <a:t>2</a:t>
            </a:r>
            <a:r>
              <a:rPr dirty="0" baseline="4629" sz="1800" spc="150">
                <a:latin typeface="Times New Roman"/>
                <a:cs typeface="Times New Roman"/>
              </a:rPr>
              <a:t> </a:t>
            </a:r>
            <a:r>
              <a:rPr dirty="0" baseline="4629" sz="1800" spc="150">
                <a:latin typeface="Times New Roman"/>
                <a:cs typeface="Times New Roman"/>
              </a:rPr>
              <a:t> </a:t>
            </a:r>
            <a:r>
              <a:rPr dirty="0" baseline="4629" sz="1800" spc="22">
                <a:latin typeface="Times New Roman"/>
                <a:cs typeface="Times New Roman"/>
              </a:rPr>
              <a:t>3,</a:t>
            </a:r>
            <a:r>
              <a:rPr dirty="0" baseline="4629" sz="1800" spc="-217">
                <a:latin typeface="Times New Roman"/>
                <a:cs typeface="Times New Roman"/>
              </a:rPr>
              <a:t> </a:t>
            </a:r>
            <a:r>
              <a:rPr dirty="0" baseline="4629" sz="1800" spc="-82">
                <a:latin typeface="Times New Roman"/>
                <a:cs typeface="Times New Roman"/>
              </a:rPr>
              <a:t>2</a:t>
            </a:r>
            <a:r>
              <a:rPr dirty="0" baseline="-3875" sz="3225" spc="-82">
                <a:latin typeface="Symbol"/>
                <a:cs typeface="Symbol"/>
              </a:rPr>
              <a:t></a:t>
            </a:r>
            <a:r>
              <a:rPr dirty="0" baseline="4629" sz="1800" spc="-82">
                <a:latin typeface="Times New Roman"/>
                <a:cs typeface="Times New Roman"/>
              </a:rPr>
              <a:t>,</a:t>
            </a:r>
            <a:r>
              <a:rPr dirty="0" baseline="4629" sz="1800" spc="60">
                <a:latin typeface="Times New Roman"/>
                <a:cs typeface="Times New Roman"/>
              </a:rPr>
              <a:t> </a:t>
            </a:r>
            <a:r>
              <a:rPr dirty="0" baseline="-3875" sz="3225" spc="-120">
                <a:latin typeface="Symbol"/>
                <a:cs typeface="Symbol"/>
              </a:rPr>
              <a:t></a:t>
            </a:r>
            <a:r>
              <a:rPr dirty="0" baseline="4629" sz="1800" spc="-120">
                <a:latin typeface="Symbol"/>
                <a:cs typeface="Symbol"/>
              </a:rPr>
              <a:t></a:t>
            </a:r>
            <a:r>
              <a:rPr dirty="0" baseline="4629" sz="1800" spc="-120">
                <a:latin typeface="Times New Roman"/>
                <a:cs typeface="Times New Roman"/>
              </a:rPr>
              <a:t>2</a:t>
            </a:r>
            <a:r>
              <a:rPr dirty="0" baseline="4629" sz="1800" spc="750">
                <a:latin typeface="Times New Roman"/>
                <a:cs typeface="Times New Roman"/>
              </a:rPr>
              <a:t> </a:t>
            </a:r>
            <a:r>
              <a:rPr dirty="0" baseline="4629" sz="1800" spc="22">
                <a:latin typeface="Times New Roman"/>
                <a:cs typeface="Times New Roman"/>
              </a:rPr>
              <a:t>3,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41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	</a:t>
            </a:r>
            <a:r>
              <a:rPr dirty="0" baseline="4629" sz="1800" spc="-30">
                <a:latin typeface="Times New Roman"/>
                <a:cs typeface="Times New Roman"/>
              </a:rPr>
              <a:t>0,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818123" y="6485635"/>
            <a:ext cx="6096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01730" y="6903175"/>
            <a:ext cx="1757045" cy="3644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dirty="0" sz="1100">
                <a:latin typeface="Calibri"/>
                <a:cs typeface="Calibri"/>
              </a:rPr>
              <a:t>Next,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859334" y="7371677"/>
            <a:ext cx="18796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baseline="-38647" sz="1725" spc="82">
                <a:latin typeface="Symbol"/>
                <a:cs typeface="Symbol"/>
              </a:rPr>
              <a:t></a:t>
            </a:r>
            <a:r>
              <a:rPr dirty="0" sz="650" spc="55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404680" y="7447083"/>
            <a:ext cx="138493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  <a:tabLst>
                <a:tab pos="885190" algn="l"/>
                <a:tab pos="1098550" algn="l"/>
              </a:tabLst>
            </a:pPr>
            <a:r>
              <a:rPr dirty="0" baseline="4830" sz="1725" spc="44" i="1">
                <a:latin typeface="Times New Roman"/>
                <a:cs typeface="Times New Roman"/>
              </a:rPr>
              <a:t>D</a:t>
            </a:r>
            <a:r>
              <a:rPr dirty="0" baseline="4830" sz="1725" spc="-21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44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-112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r>
              <a:rPr dirty="0" baseline="4830" sz="1725" i="1">
                <a:latin typeface="Times New Roman"/>
                <a:cs typeface="Times New Roman"/>
              </a:rPr>
              <a:t>	</a:t>
            </a: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r>
              <a:rPr dirty="0" baseline="4830" sz="1725" i="1">
                <a:latin typeface="Times New Roman"/>
                <a:cs typeface="Times New Roman"/>
              </a:rPr>
              <a:t>	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04">
                <a:latin typeface="Times New Roman"/>
                <a:cs typeface="Times New Roman"/>
              </a:rPr>
              <a:t> </a:t>
            </a:r>
            <a:r>
              <a:rPr dirty="0" baseline="7246" sz="1725" spc="22">
                <a:latin typeface="Symbol"/>
                <a:cs typeface="Symbol"/>
              </a:rPr>
              <a:t></a:t>
            </a:r>
            <a:r>
              <a:rPr dirty="0" baseline="7246" sz="1725" spc="-22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109807" y="7521705"/>
            <a:ext cx="884555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504825" algn="l"/>
              </a:tabLst>
            </a:pPr>
            <a:r>
              <a:rPr dirty="0" sz="750" spc="75" i="1">
                <a:latin typeface="Times New Roman"/>
                <a:cs typeface="Times New Roman"/>
              </a:rPr>
              <a:t>xx </a:t>
            </a:r>
            <a:r>
              <a:rPr dirty="0" sz="750" spc="305" i="1">
                <a:latin typeface="Times New Roman"/>
                <a:cs typeface="Times New Roman"/>
              </a:rPr>
              <a:t> </a:t>
            </a:r>
            <a:r>
              <a:rPr dirty="0" sz="750" spc="15" i="1">
                <a:latin typeface="Times New Roman"/>
                <a:cs typeface="Times New Roman"/>
              </a:rPr>
              <a:t>y</a:t>
            </a:r>
            <a:r>
              <a:rPr dirty="0" sz="750" spc="-20" i="1">
                <a:latin typeface="Times New Roman"/>
                <a:cs typeface="Times New Roman"/>
              </a:rPr>
              <a:t> </a:t>
            </a:r>
            <a:r>
              <a:rPr dirty="0" sz="750" spc="15" i="1">
                <a:latin typeface="Times New Roman"/>
                <a:cs typeface="Times New Roman"/>
              </a:rPr>
              <a:t>y	</a:t>
            </a:r>
            <a:r>
              <a:rPr dirty="0" baseline="-7246" sz="1725" spc="22">
                <a:latin typeface="Symbol"/>
                <a:cs typeface="Symbol"/>
              </a:rPr>
              <a:t></a:t>
            </a:r>
            <a:r>
              <a:rPr dirty="0" baseline="-7246" sz="1725" spc="22">
                <a:latin typeface="Times New Roman"/>
                <a:cs typeface="Times New Roman"/>
              </a:rPr>
              <a:t> </a:t>
            </a:r>
            <a:r>
              <a:rPr dirty="0" baseline="-7246" sz="1725" spc="89">
                <a:latin typeface="Times New Roman"/>
                <a:cs typeface="Times New Roman"/>
              </a:rPr>
              <a:t> </a:t>
            </a:r>
            <a:r>
              <a:rPr dirty="0" sz="750" spc="15" i="1">
                <a:latin typeface="Times New Roman"/>
                <a:cs typeface="Times New Roman"/>
              </a:rPr>
              <a:t>x</a:t>
            </a:r>
            <a:r>
              <a:rPr dirty="0" sz="750" spc="-45" i="1">
                <a:latin typeface="Times New Roman"/>
                <a:cs typeface="Times New Roman"/>
              </a:rPr>
              <a:t> </a:t>
            </a:r>
            <a:r>
              <a:rPr dirty="0" sz="750" spc="15" i="1">
                <a:latin typeface="Times New Roman"/>
                <a:cs typeface="Times New Roman"/>
              </a:rPr>
              <a:t>y</a:t>
            </a:r>
            <a:r>
              <a:rPr dirty="0" sz="750" i="1">
                <a:latin typeface="Times New Roman"/>
                <a:cs typeface="Times New Roman"/>
              </a:rPr>
              <a:t> </a:t>
            </a:r>
            <a:r>
              <a:rPr dirty="0" baseline="-7246" sz="1725" spc="22">
                <a:latin typeface="Symbol"/>
                <a:cs typeface="Symbol"/>
              </a:rPr>
              <a:t></a:t>
            </a:r>
            <a:endParaRPr baseline="-7246" sz="1725">
              <a:latin typeface="Symbol"/>
              <a:cs typeface="Symbo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908852" y="7628020"/>
            <a:ext cx="2441575" cy="658495"/>
          </a:xfrm>
          <a:prstGeom prst="rect">
            <a:avLst/>
          </a:prstGeom>
        </p:spPr>
        <p:txBody>
          <a:bodyPr wrap="square" lIns="0" tIns="13271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45"/>
              </a:spcBef>
            </a:pP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7">
                <a:latin typeface="Times New Roman"/>
                <a:cs typeface="Times New Roman"/>
              </a:rPr>
              <a:t> </a:t>
            </a:r>
            <a:r>
              <a:rPr dirty="0" baseline="7246" sz="1725" spc="-667">
                <a:latin typeface="Symbol"/>
                <a:cs typeface="Symbol"/>
              </a:rPr>
              <a:t></a:t>
            </a:r>
            <a:r>
              <a:rPr dirty="0" baseline="-16908" sz="1725" spc="97">
                <a:latin typeface="Symbol"/>
                <a:cs typeface="Symbol"/>
              </a:rPr>
              <a:t></a:t>
            </a:r>
            <a:r>
              <a:rPr dirty="0" baseline="4830" sz="1725" spc="30">
                <a:latin typeface="Symbol"/>
                <a:cs typeface="Symbol"/>
              </a:rPr>
              <a:t></a:t>
            </a:r>
            <a:r>
              <a:rPr dirty="0" baseline="4830" sz="1725" spc="30">
                <a:latin typeface="Times New Roman"/>
                <a:cs typeface="Times New Roman"/>
              </a:rPr>
              <a:t>2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142" i="1">
                <a:latin typeface="Times New Roman"/>
                <a:cs typeface="Times New Roman"/>
              </a:rPr>
              <a:t>y</a:t>
            </a:r>
            <a:r>
              <a:rPr dirty="0" baseline="55555" sz="975" spc="30">
                <a:latin typeface="Times New Roman"/>
                <a:cs typeface="Times New Roman"/>
              </a:rPr>
              <a:t>2</a:t>
            </a:r>
            <a:r>
              <a:rPr dirty="0" baseline="55555" sz="975">
                <a:latin typeface="Times New Roman"/>
                <a:cs typeface="Times New Roman"/>
              </a:rPr>
              <a:t> </a:t>
            </a:r>
            <a:r>
              <a:rPr dirty="0" baseline="55555" sz="975" spc="-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87">
                <a:latin typeface="Times New Roman"/>
                <a:cs typeface="Times New Roman"/>
              </a:rPr>
              <a:t> </a:t>
            </a:r>
            <a:r>
              <a:rPr dirty="0" baseline="4830" sz="1725" spc="67">
                <a:latin typeface="Times New Roman"/>
                <a:cs typeface="Times New Roman"/>
              </a:rPr>
              <a:t>8</a:t>
            </a:r>
            <a:r>
              <a:rPr dirty="0" baseline="-16908" sz="1725" spc="-667">
                <a:latin typeface="Symbol"/>
                <a:cs typeface="Symbol"/>
              </a:rPr>
              <a:t></a:t>
            </a:r>
            <a:r>
              <a:rPr dirty="0" baseline="7246" sz="1725" spc="22">
                <a:latin typeface="Symbol"/>
                <a:cs typeface="Symbol"/>
              </a:rPr>
              <a:t></a:t>
            </a:r>
            <a:r>
              <a:rPr dirty="0" baseline="7246" sz="1725" spc="-112">
                <a:latin typeface="Times New Roman"/>
                <a:cs typeface="Times New Roman"/>
              </a:rPr>
              <a:t> </a:t>
            </a:r>
            <a:r>
              <a:rPr dirty="0" baseline="7246" sz="1725" spc="-667">
                <a:latin typeface="Symbol"/>
                <a:cs typeface="Symbol"/>
              </a:rPr>
              <a:t></a:t>
            </a:r>
            <a:r>
              <a:rPr dirty="0" baseline="-16908" sz="1725" spc="-97">
                <a:latin typeface="Symbol"/>
                <a:cs typeface="Symbol"/>
              </a:rPr>
              <a:t></a:t>
            </a:r>
            <a:r>
              <a:rPr dirty="0" baseline="4830" sz="1725" spc="30">
                <a:latin typeface="Times New Roman"/>
                <a:cs typeface="Times New Roman"/>
              </a:rPr>
              <a:t>18</a:t>
            </a:r>
            <a:r>
              <a:rPr dirty="0" baseline="4830" sz="1725" spc="-270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82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135">
                <a:latin typeface="Times New Roman"/>
                <a:cs typeface="Times New Roman"/>
              </a:rPr>
              <a:t>2</a:t>
            </a:r>
            <a:r>
              <a:rPr dirty="0" baseline="4830" sz="1725" spc="112" i="1">
                <a:latin typeface="Times New Roman"/>
                <a:cs typeface="Times New Roman"/>
              </a:rPr>
              <a:t>x</a:t>
            </a:r>
            <a:r>
              <a:rPr dirty="0" baseline="55555" sz="975" spc="30">
                <a:latin typeface="Times New Roman"/>
                <a:cs typeface="Times New Roman"/>
              </a:rPr>
              <a:t>2</a:t>
            </a:r>
            <a:r>
              <a:rPr dirty="0" baseline="55555" sz="975">
                <a:latin typeface="Times New Roman"/>
                <a:cs typeface="Times New Roman"/>
              </a:rPr>
              <a:t> </a:t>
            </a:r>
            <a:r>
              <a:rPr dirty="0" baseline="55555" sz="975" spc="-7">
                <a:latin typeface="Times New Roman"/>
                <a:cs typeface="Times New Roman"/>
              </a:rPr>
              <a:t> </a:t>
            </a:r>
            <a:r>
              <a:rPr dirty="0" baseline="4830" sz="1725" spc="172">
                <a:latin typeface="Symbol"/>
                <a:cs typeface="Symbol"/>
              </a:rPr>
              <a:t></a:t>
            </a:r>
            <a:r>
              <a:rPr dirty="0" baseline="4830" sz="1725" spc="30">
                <a:latin typeface="Times New Roman"/>
                <a:cs typeface="Times New Roman"/>
              </a:rPr>
              <a:t>1</a:t>
            </a:r>
            <a:r>
              <a:rPr dirty="0" baseline="4830" sz="1725" spc="89">
                <a:latin typeface="Times New Roman"/>
                <a:cs typeface="Times New Roman"/>
              </a:rPr>
              <a:t>6</a:t>
            </a:r>
            <a:r>
              <a:rPr dirty="0" baseline="7246" sz="1725" spc="-667">
                <a:latin typeface="Symbol"/>
                <a:cs typeface="Symbol"/>
              </a:rPr>
              <a:t></a:t>
            </a:r>
            <a:r>
              <a:rPr dirty="0" baseline="-16908" sz="1725" spc="22">
                <a:latin typeface="Symbol"/>
                <a:cs typeface="Symbol"/>
              </a:rPr>
              <a:t></a:t>
            </a:r>
            <a:r>
              <a:rPr dirty="0" baseline="-16908" sz="1725" spc="-89">
                <a:latin typeface="Times New Roman"/>
                <a:cs typeface="Times New Roman"/>
              </a:rPr>
              <a:t> </a:t>
            </a:r>
            <a:r>
              <a:rPr dirty="0" baseline="4830" sz="1725" spc="225">
                <a:latin typeface="Symbol"/>
                <a:cs typeface="Symbol"/>
              </a:rPr>
              <a:t></a:t>
            </a:r>
            <a:r>
              <a:rPr dirty="0" sz="1600" spc="-75">
                <a:latin typeface="Symbol"/>
                <a:cs typeface="Symbol"/>
              </a:rPr>
              <a:t></a:t>
            </a:r>
            <a:r>
              <a:rPr dirty="0" baseline="4830" sz="1725" spc="30">
                <a:latin typeface="Symbol"/>
                <a:cs typeface="Symbol"/>
              </a:rPr>
              <a:t></a:t>
            </a:r>
            <a:r>
              <a:rPr dirty="0" baseline="4830" sz="1725" spc="135">
                <a:latin typeface="Times New Roman"/>
                <a:cs typeface="Times New Roman"/>
              </a:rPr>
              <a:t>4</a:t>
            </a:r>
            <a:r>
              <a:rPr dirty="0" baseline="4830" sz="1725" spc="15" i="1">
                <a:latin typeface="Times New Roman"/>
                <a:cs typeface="Times New Roman"/>
              </a:rPr>
              <a:t>x</a:t>
            </a:r>
            <a:r>
              <a:rPr dirty="0" baseline="4830" sz="1725" spc="135" i="1">
                <a:latin typeface="Times New Roman"/>
                <a:cs typeface="Times New Roman"/>
              </a:rPr>
              <a:t>y</a:t>
            </a:r>
            <a:r>
              <a:rPr dirty="0" sz="1600" spc="-150">
                <a:latin typeface="Symbol"/>
                <a:cs typeface="Symbol"/>
              </a:rPr>
              <a:t>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endParaRPr baseline="68376" sz="975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730"/>
              </a:spcBef>
            </a:pP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5">
                <a:latin typeface="Times New Roman"/>
                <a:cs typeface="Times New Roman"/>
              </a:rPr>
              <a:t> </a:t>
            </a:r>
            <a:r>
              <a:rPr dirty="0" baseline="2415" sz="1725" spc="-667">
                <a:latin typeface="Symbol"/>
                <a:cs typeface="Symbol"/>
              </a:rPr>
              <a:t></a:t>
            </a:r>
            <a:r>
              <a:rPr dirty="0" baseline="-21739" sz="1725" spc="97">
                <a:latin typeface="Symbol"/>
                <a:cs typeface="Symbol"/>
              </a:rPr>
              <a:t>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45">
                <a:latin typeface="Times New Roman"/>
                <a:cs typeface="Times New Roman"/>
              </a:rPr>
              <a:t>8</a:t>
            </a:r>
            <a:r>
              <a:rPr dirty="0" baseline="2415" sz="1725" spc="-667">
                <a:latin typeface="Symbol"/>
                <a:cs typeface="Symbol"/>
              </a:rPr>
              <a:t></a:t>
            </a:r>
            <a:r>
              <a:rPr dirty="0" baseline="-21739" sz="1725" spc="22">
                <a:latin typeface="Symbol"/>
                <a:cs typeface="Symbol"/>
              </a:rPr>
              <a:t></a:t>
            </a:r>
            <a:r>
              <a:rPr dirty="0" baseline="-21739" sz="1725" spc="-112">
                <a:latin typeface="Times New Roman"/>
                <a:cs typeface="Times New Roman"/>
              </a:rPr>
              <a:t> </a:t>
            </a:r>
            <a:r>
              <a:rPr dirty="0" baseline="2415" sz="1725" spc="-667">
                <a:latin typeface="Symbol"/>
                <a:cs typeface="Symbol"/>
              </a:rPr>
              <a:t></a:t>
            </a:r>
            <a:r>
              <a:rPr dirty="0" baseline="-21739" sz="1725" spc="-97">
                <a:latin typeface="Symbol"/>
                <a:cs typeface="Symbol"/>
              </a:rPr>
              <a:t></a:t>
            </a:r>
            <a:r>
              <a:rPr dirty="0" sz="1150" spc="20">
                <a:latin typeface="Times New Roman"/>
                <a:cs typeface="Times New Roman"/>
              </a:rPr>
              <a:t>18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90">
                <a:latin typeface="Times New Roman"/>
                <a:cs typeface="Times New Roman"/>
              </a:rPr>
              <a:t>2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20">
                <a:latin typeface="Times New Roman"/>
                <a:cs typeface="Times New Roman"/>
              </a:rPr>
              <a:t>1</a:t>
            </a:r>
            <a:r>
              <a:rPr dirty="0" sz="1150" spc="60">
                <a:latin typeface="Times New Roman"/>
                <a:cs typeface="Times New Roman"/>
              </a:rPr>
              <a:t>6</a:t>
            </a:r>
            <a:r>
              <a:rPr dirty="0" baseline="2415" sz="1725" spc="-667">
                <a:latin typeface="Symbol"/>
                <a:cs typeface="Symbol"/>
              </a:rPr>
              <a:t></a:t>
            </a:r>
            <a:r>
              <a:rPr dirty="0" baseline="-21739" sz="1725" spc="22">
                <a:latin typeface="Symbol"/>
                <a:cs typeface="Symbol"/>
              </a:rPr>
              <a:t></a:t>
            </a:r>
            <a:r>
              <a:rPr dirty="0" baseline="-21739" sz="1725" spc="-89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1</a:t>
            </a:r>
            <a:r>
              <a:rPr dirty="0" sz="1150" spc="90">
                <a:latin typeface="Times New Roman"/>
                <a:cs typeface="Times New Roman"/>
              </a:rPr>
              <a:t>6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7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901669" y="8491165"/>
            <a:ext cx="4097654" cy="4235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265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ts val="1864"/>
              </a:lnSpc>
            </a:pPr>
            <a:r>
              <a:rPr dirty="0" baseline="5050" sz="1650">
                <a:latin typeface="Calibri"/>
                <a:cs typeface="Calibri"/>
              </a:rPr>
              <a:t>With</a:t>
            </a:r>
            <a:r>
              <a:rPr dirty="0" baseline="5050" sz="1650" spc="322">
                <a:latin typeface="Calibri"/>
                <a:cs typeface="Calibri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D</a:t>
            </a:r>
            <a:r>
              <a:rPr dirty="0" baseline="4629" sz="1800" spc="-22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2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can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now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classify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each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critical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</a:t>
            </a:r>
            <a:r>
              <a:rPr dirty="0" baseline="5050" sz="1650" spc="-3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follows.</a:t>
            </a:r>
            <a:endParaRPr baseline="5050" sz="16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59947" y="1477525"/>
            <a:ext cx="171905" cy="163962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17702" y="1477521"/>
            <a:ext cx="171905" cy="163962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76768" y="1803852"/>
            <a:ext cx="171905" cy="163961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895132" y="862759"/>
            <a:ext cx="670560" cy="1158240"/>
          </a:xfrm>
          <a:prstGeom prst="rect">
            <a:avLst/>
          </a:prstGeom>
        </p:spPr>
        <p:txBody>
          <a:bodyPr wrap="square" lIns="0" tIns="3175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50"/>
              </a:spcBef>
            </a:pP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38100">
              <a:lnSpc>
                <a:spcPts val="1730"/>
              </a:lnSpc>
              <a:spcBef>
                <a:spcPts val="155"/>
              </a:spcBef>
            </a:pP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38100">
              <a:lnSpc>
                <a:spcPts val="2445"/>
              </a:lnSpc>
            </a:pPr>
            <a:r>
              <a:rPr dirty="0" baseline="-5167" sz="3225" spc="-345">
                <a:latin typeface="Symbol"/>
                <a:cs typeface="Symbol"/>
              </a:rPr>
              <a:t>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Times New Roman"/>
                <a:cs typeface="Times New Roman"/>
              </a:rPr>
              <a:t>3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2</a:t>
            </a:r>
            <a:r>
              <a:rPr dirty="0" baseline="-5167" sz="3225" spc="-487">
                <a:latin typeface="Symbol"/>
                <a:cs typeface="Symbol"/>
              </a:rPr>
              <a:t></a:t>
            </a:r>
            <a:endParaRPr baseline="-5167" sz="3225">
              <a:latin typeface="Symbol"/>
              <a:cs typeface="Symbol"/>
            </a:endParaRPr>
          </a:p>
          <a:p>
            <a:pPr marL="38100">
              <a:lnSpc>
                <a:spcPts val="2575"/>
              </a:lnSpc>
            </a:pPr>
            <a:r>
              <a:rPr dirty="0" baseline="-5167" sz="3225" spc="-337">
                <a:latin typeface="Symbol"/>
                <a:cs typeface="Symbol"/>
              </a:rPr>
              <a:t>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Times New Roman"/>
                <a:cs typeface="Times New Roman"/>
              </a:rPr>
              <a:t>3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2</a:t>
            </a:r>
            <a:r>
              <a:rPr dirty="0" baseline="-5167" sz="3225" spc="-487">
                <a:latin typeface="Symbol"/>
                <a:cs typeface="Symbol"/>
              </a:rPr>
              <a:t></a:t>
            </a:r>
            <a:endParaRPr baseline="-5167" sz="3225">
              <a:latin typeface="Symbol"/>
              <a:cs typeface="Symbol"/>
            </a:endParaRPr>
          </a:p>
        </p:txBody>
      </p: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036899" y="1803846"/>
            <a:ext cx="171904" cy="163961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1610570" y="862759"/>
            <a:ext cx="1597660" cy="1158240"/>
          </a:xfrm>
          <a:prstGeom prst="rect">
            <a:avLst/>
          </a:prstGeom>
        </p:spPr>
        <p:txBody>
          <a:bodyPr wrap="square" lIns="0" tIns="31750" rIns="0" bIns="0" rtlCol="0" vert="horz">
            <a:spAutoFit/>
          </a:bodyPr>
          <a:lstStyle/>
          <a:p>
            <a:pPr marL="52069">
              <a:lnSpc>
                <a:spcPct val="100000"/>
              </a:lnSpc>
              <a:spcBef>
                <a:spcPts val="250"/>
              </a:spcBef>
            </a:pPr>
            <a:r>
              <a:rPr dirty="0" baseline="4629" sz="1800" spc="-7">
                <a:latin typeface="Times New Roman"/>
                <a:cs typeface="Times New Roman"/>
              </a:rPr>
              <a:t>: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D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256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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 marL="54610">
              <a:lnSpc>
                <a:spcPts val="1730"/>
              </a:lnSpc>
              <a:spcBef>
                <a:spcPts val="155"/>
              </a:spcBef>
            </a:pPr>
            <a:r>
              <a:rPr dirty="0" baseline="4629" sz="1800" spc="-7">
                <a:latin typeface="Times New Roman"/>
                <a:cs typeface="Times New Roman"/>
              </a:rPr>
              <a:t>: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D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256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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 marL="38100">
              <a:lnSpc>
                <a:spcPts val="2445"/>
              </a:lnSpc>
            </a:pPr>
            <a:r>
              <a:rPr dirty="0" sz="1200" spc="-5">
                <a:latin typeface="Times New Roman"/>
                <a:cs typeface="Times New Roman"/>
              </a:rPr>
              <a:t>: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5167" sz="3225" spc="-345">
                <a:latin typeface="Symbol"/>
                <a:cs typeface="Symbol"/>
              </a:rPr>
              <a:t>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Times New Roman"/>
                <a:cs typeface="Times New Roman"/>
              </a:rPr>
              <a:t>3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2</a:t>
            </a:r>
            <a:r>
              <a:rPr dirty="0" baseline="-5167" sz="3225" spc="-487">
                <a:latin typeface="Symbol"/>
                <a:cs typeface="Symbol"/>
              </a:rPr>
              <a:t></a:t>
            </a:r>
            <a:r>
              <a:rPr dirty="0" baseline="-5167" sz="3225" spc="-419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768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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marL="40005">
              <a:lnSpc>
                <a:spcPts val="2575"/>
              </a:lnSpc>
            </a:pPr>
            <a:r>
              <a:rPr dirty="0" sz="1200" spc="-5">
                <a:latin typeface="Times New Roman"/>
                <a:cs typeface="Times New Roman"/>
              </a:rPr>
              <a:t>: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5167" sz="3225" spc="-337">
                <a:latin typeface="Symbol"/>
                <a:cs typeface="Symbol"/>
              </a:rPr>
              <a:t>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Times New Roman"/>
                <a:cs typeface="Times New Roman"/>
              </a:rPr>
              <a:t>3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2</a:t>
            </a:r>
            <a:r>
              <a:rPr dirty="0" baseline="-5167" sz="3225" spc="-487">
                <a:latin typeface="Symbol"/>
                <a:cs typeface="Symbol"/>
              </a:rPr>
              <a:t></a:t>
            </a:r>
            <a:r>
              <a:rPr dirty="0" baseline="-5167" sz="3225" spc="-419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768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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331852" y="2130174"/>
            <a:ext cx="189729" cy="93467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303471" y="2130170"/>
            <a:ext cx="189728" cy="93467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053018" y="2130164"/>
            <a:ext cx="189728" cy="93467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333041" y="2448573"/>
            <a:ext cx="189729" cy="93466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5167617" y="842185"/>
            <a:ext cx="797560" cy="828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399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15">
                <a:latin typeface="Times New Roman"/>
                <a:cs typeface="Times New Roman"/>
              </a:rPr>
              <a:t>a</a:t>
            </a:r>
            <a:r>
              <a:rPr dirty="0" sz="1200" spc="-5">
                <a:latin typeface="Times New Roman"/>
                <a:cs typeface="Times New Roman"/>
              </a:rPr>
              <a:t>dd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</a:t>
            </a:r>
            <a:r>
              <a:rPr dirty="0" sz="1200" spc="-5">
                <a:latin typeface="Times New Roman"/>
                <a:cs typeface="Times New Roman"/>
              </a:rPr>
              <a:t>oint 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15">
                <a:latin typeface="Times New Roman"/>
                <a:cs typeface="Times New Roman"/>
              </a:rPr>
              <a:t>a</a:t>
            </a:r>
            <a:r>
              <a:rPr dirty="0" sz="1200" spc="-5">
                <a:latin typeface="Times New Roman"/>
                <a:cs typeface="Times New Roman"/>
              </a:rPr>
              <a:t>dd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</a:t>
            </a:r>
            <a:r>
              <a:rPr dirty="0" sz="1200" spc="-5">
                <a:latin typeface="Times New Roman"/>
                <a:cs typeface="Times New Roman"/>
              </a:rPr>
              <a:t>oint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850"/>
              </a:spcBef>
            </a:pP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15">
                <a:latin typeface="Times New Roman"/>
                <a:cs typeface="Times New Roman"/>
              </a:rPr>
              <a:t>a</a:t>
            </a:r>
            <a:r>
              <a:rPr dirty="0" sz="1200" spc="-5">
                <a:latin typeface="Times New Roman"/>
                <a:cs typeface="Times New Roman"/>
              </a:rPr>
              <a:t>dd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</a:t>
            </a:r>
            <a:r>
              <a:rPr dirty="0" sz="1200" spc="-5">
                <a:latin typeface="Times New Roman"/>
                <a:cs typeface="Times New Roman"/>
              </a:rPr>
              <a:t>oint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5167617" y="1788714"/>
            <a:ext cx="79756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15">
                <a:latin typeface="Times New Roman"/>
                <a:cs typeface="Times New Roman"/>
              </a:rPr>
              <a:t>a</a:t>
            </a:r>
            <a:r>
              <a:rPr dirty="0" sz="1200" spc="-5">
                <a:latin typeface="Times New Roman"/>
                <a:cs typeface="Times New Roman"/>
              </a:rPr>
              <a:t>dd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</a:t>
            </a:r>
            <a:r>
              <a:rPr dirty="0" sz="1200" spc="-5">
                <a:latin typeface="Times New Roman"/>
                <a:cs typeface="Times New Roman"/>
              </a:rPr>
              <a:t>oint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80905" y="2111118"/>
            <a:ext cx="13716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25">
                <a:latin typeface="Times New Roman"/>
                <a:cs typeface="Times New Roman"/>
              </a:rPr>
              <a:t>0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504403" y="2201809"/>
            <a:ext cx="14478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00" spc="50" i="1">
                <a:latin typeface="Times New Roman"/>
                <a:cs typeface="Times New Roman"/>
              </a:rPr>
              <a:t>xx</a:t>
            </a:r>
            <a:r>
              <a:rPr dirty="0" sz="800" spc="-85" i="1">
                <a:latin typeface="Times New Roman"/>
                <a:cs typeface="Times New Roman"/>
              </a:rPr>
              <a:t> 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649903" y="2111118"/>
            <a:ext cx="44005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Times New Roman"/>
                <a:cs typeface="Times New Roman"/>
              </a:rPr>
              <a:t>:</a:t>
            </a:r>
            <a:r>
              <a:rPr dirty="0" sz="1200" spc="22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00" spc="275" i="1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0,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124671" y="2115074"/>
            <a:ext cx="407670" cy="234315"/>
          </a:xfrm>
          <a:prstGeom prst="rect">
            <a:avLst/>
          </a:prstGeom>
        </p:spPr>
        <p:txBody>
          <a:bodyPr wrap="square" lIns="0" tIns="18415" rIns="0" bIns="0" rtlCol="0" vert="horz">
            <a:spAutoFit/>
          </a:bodyPr>
          <a:lstStyle/>
          <a:p>
            <a:pPr marL="158750" marR="5080" indent="-146685">
              <a:lnSpc>
                <a:spcPts val="810"/>
              </a:lnSpc>
              <a:spcBef>
                <a:spcPts val="145"/>
              </a:spcBef>
            </a:pP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16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700" spc="5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976 </a:t>
            </a:r>
            <a:r>
              <a:rPr dirty="0" sz="700" spc="-16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18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096322" y="2115074"/>
            <a:ext cx="407670" cy="234315"/>
          </a:xfrm>
          <a:prstGeom prst="rect">
            <a:avLst/>
          </a:prstGeom>
        </p:spPr>
        <p:txBody>
          <a:bodyPr wrap="square" lIns="0" tIns="18415" rIns="0" bIns="0" rtlCol="0" vert="horz">
            <a:spAutoFit/>
          </a:bodyPr>
          <a:lstStyle/>
          <a:p>
            <a:pPr marL="158750" marR="5080" indent="-146685">
              <a:lnSpc>
                <a:spcPts val="810"/>
              </a:lnSpc>
              <a:spcBef>
                <a:spcPts val="145"/>
              </a:spcBef>
            </a:pP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16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700" spc="5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976 </a:t>
            </a:r>
            <a:r>
              <a:rPr dirty="0" sz="700" spc="-16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18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845823" y="2115074"/>
            <a:ext cx="407670" cy="234315"/>
          </a:xfrm>
          <a:prstGeom prst="rect">
            <a:avLst/>
          </a:prstGeom>
        </p:spPr>
        <p:txBody>
          <a:bodyPr wrap="square" lIns="0" tIns="18415" rIns="0" bIns="0" rtlCol="0" vert="horz">
            <a:spAutoFit/>
          </a:bodyPr>
          <a:lstStyle/>
          <a:p>
            <a:pPr marL="158750" marR="5080" indent="-146685">
              <a:lnSpc>
                <a:spcPts val="810"/>
              </a:lnSpc>
              <a:spcBef>
                <a:spcPts val="145"/>
              </a:spcBef>
            </a:pP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16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700" spc="5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976 </a:t>
            </a:r>
            <a:r>
              <a:rPr dirty="0" sz="700" spc="-16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18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124671" y="2433518"/>
            <a:ext cx="408940" cy="234315"/>
          </a:xfrm>
          <a:prstGeom prst="rect">
            <a:avLst/>
          </a:prstGeom>
        </p:spPr>
        <p:txBody>
          <a:bodyPr wrap="square" lIns="0" tIns="18415" rIns="0" bIns="0" rtlCol="0" vert="horz">
            <a:spAutoFit/>
          </a:bodyPr>
          <a:lstStyle/>
          <a:p>
            <a:pPr marL="159385" marR="5080" indent="-147320">
              <a:lnSpc>
                <a:spcPts val="810"/>
              </a:lnSpc>
              <a:spcBef>
                <a:spcPts val="145"/>
              </a:spcBef>
            </a:pP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16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</a:t>
            </a:r>
            <a:r>
              <a:rPr dirty="0" u="sng" sz="700" spc="6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976 </a:t>
            </a:r>
            <a:r>
              <a:rPr dirty="0" sz="700" spc="-16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18</a:t>
            </a:r>
            <a:endParaRPr sz="700">
              <a:latin typeface="Times New Roman"/>
              <a:cs typeface="Times New Roman"/>
            </a:endParaRPr>
          </a:p>
        </p:txBody>
      </p:sp>
      <p:pic>
        <p:nvPicPr>
          <p:cNvPr id="21" name="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305848" y="2448557"/>
            <a:ext cx="189729" cy="93466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061336" y="2448552"/>
            <a:ext cx="189729" cy="93466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920682" y="2025592"/>
            <a:ext cx="3420110" cy="66040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627380" algn="l"/>
                <a:tab pos="984250" algn="l"/>
                <a:tab pos="1598930" algn="l"/>
                <a:tab pos="2733675" algn="l"/>
                <a:tab pos="3348354" algn="l"/>
              </a:tabLst>
            </a:pPr>
            <a:r>
              <a:rPr dirty="0" sz="2050" spc="-290">
                <a:latin typeface="Symbol"/>
                <a:cs typeface="Symbol"/>
              </a:rPr>
              <a:t>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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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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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</a:t>
            </a:r>
            <a:endParaRPr sz="205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45"/>
              </a:spcBef>
              <a:tabLst>
                <a:tab pos="628650" algn="l"/>
                <a:tab pos="984885" algn="l"/>
                <a:tab pos="1601470" algn="l"/>
                <a:tab pos="2740660" algn="l"/>
                <a:tab pos="3357245" algn="l"/>
              </a:tabLst>
            </a:pPr>
            <a:r>
              <a:rPr dirty="0" sz="2050" spc="-290">
                <a:latin typeface="Symbol"/>
                <a:cs typeface="Symbol"/>
              </a:rPr>
              <a:t>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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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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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</a:t>
            </a:r>
            <a:endParaRPr sz="205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511533" y="2520204"/>
            <a:ext cx="14478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00" spc="50" i="1">
                <a:latin typeface="Times New Roman"/>
                <a:cs typeface="Times New Roman"/>
              </a:rPr>
              <a:t>xx</a:t>
            </a:r>
            <a:r>
              <a:rPr dirty="0" sz="800" spc="-85" i="1">
                <a:latin typeface="Times New Roman"/>
                <a:cs typeface="Times New Roman"/>
              </a:rPr>
              <a:t> 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80905" y="2429568"/>
            <a:ext cx="110998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82625" algn="l"/>
              </a:tabLst>
            </a:pPr>
            <a:r>
              <a:rPr dirty="0" sz="1200" spc="-15">
                <a:latin typeface="Times New Roman"/>
                <a:cs typeface="Times New Roman"/>
              </a:rPr>
              <a:t>0,	</a:t>
            </a:r>
            <a:r>
              <a:rPr dirty="0" sz="1200" spc="-5">
                <a:latin typeface="Times New Roman"/>
                <a:cs typeface="Times New Roman"/>
              </a:rPr>
              <a:t>:</a:t>
            </a:r>
            <a:r>
              <a:rPr dirty="0" sz="1200" spc="22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00" spc="275" i="1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0,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097477" y="2433472"/>
            <a:ext cx="408940" cy="234315"/>
          </a:xfrm>
          <a:prstGeom prst="rect">
            <a:avLst/>
          </a:prstGeom>
        </p:spPr>
        <p:txBody>
          <a:bodyPr wrap="square" lIns="0" tIns="18415" rIns="0" bIns="0" rtlCol="0" vert="horz">
            <a:spAutoFit/>
          </a:bodyPr>
          <a:lstStyle/>
          <a:p>
            <a:pPr marL="159385" marR="5080" indent="-147320">
              <a:lnSpc>
                <a:spcPts val="810"/>
              </a:lnSpc>
              <a:spcBef>
                <a:spcPts val="145"/>
              </a:spcBef>
            </a:pP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16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</a:t>
            </a:r>
            <a:r>
              <a:rPr dirty="0" u="sng" sz="700" spc="6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976 </a:t>
            </a:r>
            <a:r>
              <a:rPr dirty="0" sz="700" spc="-16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18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852957" y="2433472"/>
            <a:ext cx="408940" cy="234315"/>
          </a:xfrm>
          <a:prstGeom prst="rect">
            <a:avLst/>
          </a:prstGeom>
        </p:spPr>
        <p:txBody>
          <a:bodyPr wrap="square" lIns="0" tIns="18415" rIns="0" bIns="0" rtlCol="0" vert="horz">
            <a:spAutoFit/>
          </a:bodyPr>
          <a:lstStyle/>
          <a:p>
            <a:pPr marL="159385" marR="5080" indent="-147320">
              <a:lnSpc>
                <a:spcPts val="810"/>
              </a:lnSpc>
              <a:spcBef>
                <a:spcPts val="145"/>
              </a:spcBef>
            </a:pP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16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</a:t>
            </a:r>
            <a:r>
              <a:rPr dirty="0" u="sng" sz="700" spc="6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976 </a:t>
            </a:r>
            <a:r>
              <a:rPr dirty="0" sz="700" spc="-16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18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590601" y="2111112"/>
            <a:ext cx="1256030" cy="5264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873125" algn="l"/>
                <a:tab pos="1123950" algn="l"/>
              </a:tabLst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180.4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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	</a:t>
            </a:r>
            <a:r>
              <a:rPr dirty="0" sz="1200" spc="-5" i="1">
                <a:latin typeface="Times New Roman"/>
                <a:cs typeface="Times New Roman"/>
              </a:rPr>
              <a:t>f	</a:t>
            </a:r>
            <a:r>
              <a:rPr dirty="0" sz="1200" spc="-15">
                <a:latin typeface="Times New Roman"/>
                <a:cs typeface="Times New Roman"/>
              </a:rPr>
              <a:t>0,</a:t>
            </a:r>
            <a:endParaRPr sz="1200">
              <a:latin typeface="Times New Roman"/>
              <a:cs typeface="Times New Roman"/>
            </a:endParaRPr>
          </a:p>
          <a:p>
            <a:pPr marL="14604">
              <a:lnSpc>
                <a:spcPct val="100000"/>
              </a:lnSpc>
              <a:spcBef>
                <a:spcPts val="1070"/>
              </a:spcBef>
              <a:tabLst>
                <a:tab pos="879475" algn="l"/>
                <a:tab pos="1130935" algn="l"/>
              </a:tabLst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205.1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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25">
                <a:latin typeface="Times New Roman"/>
                <a:cs typeface="Times New Roman"/>
              </a:rPr>
              <a:t>0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340211" y="2111112"/>
            <a:ext cx="2031364" cy="5264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847090" algn="l"/>
              </a:tabLst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5.8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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R</a:t>
            </a:r>
            <a:r>
              <a:rPr dirty="0" sz="1200" spc="-15">
                <a:latin typeface="Times New Roman"/>
                <a:cs typeface="Times New Roman"/>
              </a:rPr>
              <a:t>e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15">
                <a:latin typeface="Times New Roman"/>
                <a:cs typeface="Times New Roman"/>
              </a:rPr>
              <a:t>a</a:t>
            </a:r>
            <a:r>
              <a:rPr dirty="0" sz="1200" spc="-5">
                <a:latin typeface="Times New Roman"/>
                <a:cs typeface="Times New Roman"/>
              </a:rPr>
              <a:t>ti</a:t>
            </a:r>
            <a:r>
              <a:rPr dirty="0" sz="1200" spc="-25">
                <a:latin typeface="Times New Roman"/>
                <a:cs typeface="Times New Roman"/>
              </a:rPr>
              <a:t>v</a:t>
            </a:r>
            <a:r>
              <a:rPr dirty="0" sz="1200" spc="-5">
                <a:latin typeface="Times New Roman"/>
                <a:cs typeface="Times New Roman"/>
              </a:rPr>
              <a:t>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M</a:t>
            </a:r>
            <a:r>
              <a:rPr dirty="0" sz="1200" spc="-15">
                <a:latin typeface="Times New Roman"/>
                <a:cs typeface="Times New Roman"/>
              </a:rPr>
              <a:t>a</a:t>
            </a:r>
            <a:r>
              <a:rPr dirty="0" sz="1200" spc="-5">
                <a:latin typeface="Times New Roman"/>
                <a:cs typeface="Times New Roman"/>
              </a:rPr>
              <a:t>xi</a:t>
            </a:r>
            <a:r>
              <a:rPr dirty="0" sz="1200" spc="-20">
                <a:latin typeface="Times New Roman"/>
                <a:cs typeface="Times New Roman"/>
              </a:rPr>
              <a:t>m</a:t>
            </a:r>
            <a:r>
              <a:rPr dirty="0" sz="1200" spc="-5">
                <a:latin typeface="Times New Roman"/>
                <a:cs typeface="Times New Roman"/>
              </a:rPr>
              <a:t>um</a:t>
            </a:r>
            <a:endParaRPr sz="1200">
              <a:latin typeface="Times New Roman"/>
              <a:cs typeface="Times New Roman"/>
            </a:endParaRPr>
          </a:p>
          <a:p>
            <a:pPr marL="20955">
              <a:lnSpc>
                <a:spcPct val="100000"/>
              </a:lnSpc>
              <a:spcBef>
                <a:spcPts val="1070"/>
              </a:spcBef>
              <a:tabLst>
                <a:tab pos="847090" algn="l"/>
              </a:tabLst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6.6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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R</a:t>
            </a:r>
            <a:r>
              <a:rPr dirty="0" sz="1200" spc="-15">
                <a:latin typeface="Times New Roman"/>
                <a:cs typeface="Times New Roman"/>
              </a:rPr>
              <a:t>e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15">
                <a:latin typeface="Times New Roman"/>
                <a:cs typeface="Times New Roman"/>
              </a:rPr>
              <a:t>a</a:t>
            </a:r>
            <a:r>
              <a:rPr dirty="0" sz="1200" spc="-5">
                <a:latin typeface="Times New Roman"/>
                <a:cs typeface="Times New Roman"/>
              </a:rPr>
              <a:t>ti</a:t>
            </a:r>
            <a:r>
              <a:rPr dirty="0" sz="1200" spc="-25">
                <a:latin typeface="Times New Roman"/>
                <a:cs typeface="Times New Roman"/>
              </a:rPr>
              <a:t>v</a:t>
            </a:r>
            <a:r>
              <a:rPr dirty="0" sz="1200" spc="-5">
                <a:latin typeface="Times New Roman"/>
                <a:cs typeface="Times New Roman"/>
              </a:rPr>
              <a:t>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M</a:t>
            </a:r>
            <a:r>
              <a:rPr dirty="0" sz="1200" spc="-5">
                <a:latin typeface="Times New Roman"/>
                <a:cs typeface="Times New Roman"/>
              </a:rPr>
              <a:t>ini</a:t>
            </a:r>
            <a:r>
              <a:rPr dirty="0" sz="1200" spc="-20">
                <a:latin typeface="Times New Roman"/>
                <a:cs typeface="Times New Roman"/>
              </a:rPr>
              <a:t>m</a:t>
            </a:r>
            <a:r>
              <a:rPr dirty="0" sz="1200" spc="-5">
                <a:latin typeface="Times New Roman"/>
                <a:cs typeface="Times New Roman"/>
              </a:rPr>
              <a:t>um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76263" y="2824609"/>
            <a:ext cx="5922010" cy="647065"/>
          </a:xfrm>
          <a:prstGeom prst="rect">
            <a:avLst/>
          </a:prstGeom>
        </p:spPr>
        <p:txBody>
          <a:bodyPr wrap="square" lIns="0" tIns="6985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550"/>
              </a:spcBef>
            </a:pP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check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50">
                <a:latin typeface="Calibri"/>
                <a:cs typeface="Calibri"/>
              </a:rPr>
              <a:t> </a:t>
            </a:r>
            <a:r>
              <a:rPr dirty="0" sz="1150" spc="75" i="1">
                <a:latin typeface="Times New Roman"/>
                <a:cs typeface="Times New Roman"/>
              </a:rPr>
              <a:t>f</a:t>
            </a:r>
            <a:r>
              <a:rPr dirty="0" baseline="-22222" sz="1125" spc="112" i="1">
                <a:latin typeface="Times New Roman"/>
                <a:cs typeface="Times New Roman"/>
              </a:rPr>
              <a:t>xx</a:t>
            </a:r>
            <a:r>
              <a:rPr dirty="0" baseline="-22222" sz="1125" spc="472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when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 </a:t>
            </a:r>
            <a:r>
              <a:rPr dirty="0" sz="1100">
                <a:latin typeface="Calibri"/>
                <a:cs typeface="Calibri"/>
              </a:rPr>
              <a:t>so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correct classification (</a:t>
            </a:r>
            <a:r>
              <a:rPr dirty="0" sz="1100" spc="-5" i="1">
                <a:latin typeface="Calibri"/>
                <a:cs typeface="Calibri"/>
              </a:rPr>
              <a:t>i.e.</a:t>
            </a:r>
            <a:endParaRPr sz="1100">
              <a:latin typeface="Calibri"/>
              <a:cs typeface="Calibri"/>
            </a:endParaRPr>
          </a:p>
          <a:p>
            <a:pPr marL="38100" marR="30480">
              <a:lnSpc>
                <a:spcPct val="101800"/>
              </a:lnSpc>
              <a:spcBef>
                <a:spcPts val="370"/>
              </a:spcBef>
            </a:pPr>
            <a:r>
              <a:rPr dirty="0" sz="1100">
                <a:latin typeface="Calibri"/>
                <a:cs typeface="Calibri"/>
              </a:rPr>
              <a:t>maximum or</a:t>
            </a:r>
            <a:r>
              <a:rPr dirty="0" sz="1100" spc="-5">
                <a:latin typeface="Calibri"/>
                <a:cs typeface="Calibri"/>
              </a:rPr>
              <a:t> minimum)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check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know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saddle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896111" y="3651503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58682" y="7091368"/>
            <a:ext cx="190640" cy="223240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6287432" y="7057638"/>
            <a:ext cx="473075" cy="266065"/>
          </a:xfrm>
          <a:custGeom>
            <a:avLst/>
            <a:gdLst/>
            <a:ahLst/>
            <a:cxnLst/>
            <a:rect l="l" t="t" r="r" b="b"/>
            <a:pathLst>
              <a:path w="473075" h="266065">
                <a:moveTo>
                  <a:pt x="426073" y="0"/>
                </a:moveTo>
                <a:lnTo>
                  <a:pt x="47016" y="0"/>
                </a:lnTo>
                <a:lnTo>
                  <a:pt x="20898" y="37109"/>
                </a:lnTo>
                <a:lnTo>
                  <a:pt x="5228" y="82874"/>
                </a:lnTo>
                <a:lnTo>
                  <a:pt x="4" y="132967"/>
                </a:lnTo>
                <a:lnTo>
                  <a:pt x="5228" y="183059"/>
                </a:lnTo>
                <a:lnTo>
                  <a:pt x="20898" y="228823"/>
                </a:lnTo>
                <a:lnTo>
                  <a:pt x="47016" y="265934"/>
                </a:lnTo>
                <a:lnTo>
                  <a:pt x="426073" y="265934"/>
                </a:lnTo>
                <a:lnTo>
                  <a:pt x="452190" y="228823"/>
                </a:lnTo>
                <a:lnTo>
                  <a:pt x="467860" y="183059"/>
                </a:lnTo>
                <a:lnTo>
                  <a:pt x="473084" y="132967"/>
                </a:lnTo>
                <a:lnTo>
                  <a:pt x="467860" y="82874"/>
                </a:lnTo>
                <a:lnTo>
                  <a:pt x="452190" y="37109"/>
                </a:lnTo>
                <a:lnTo>
                  <a:pt x="426073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073724" y="7127152"/>
            <a:ext cx="1245870" cy="187960"/>
          </a:xfrm>
          <a:custGeom>
            <a:avLst/>
            <a:gdLst/>
            <a:ahLst/>
            <a:cxnLst/>
            <a:rect l="l" t="t" r="r" b="b"/>
            <a:pathLst>
              <a:path w="1245870" h="187959">
                <a:moveTo>
                  <a:pt x="1212095" y="0"/>
                </a:moveTo>
                <a:lnTo>
                  <a:pt x="33165" y="0"/>
                </a:lnTo>
                <a:lnTo>
                  <a:pt x="8294" y="41747"/>
                </a:lnTo>
                <a:lnTo>
                  <a:pt x="3" y="93797"/>
                </a:lnTo>
                <a:lnTo>
                  <a:pt x="8294" y="145847"/>
                </a:lnTo>
                <a:lnTo>
                  <a:pt x="33165" y="187595"/>
                </a:lnTo>
                <a:lnTo>
                  <a:pt x="1212095" y="187595"/>
                </a:lnTo>
                <a:lnTo>
                  <a:pt x="1236966" y="145847"/>
                </a:lnTo>
                <a:lnTo>
                  <a:pt x="1245257" y="93797"/>
                </a:lnTo>
                <a:lnTo>
                  <a:pt x="1236966" y="41747"/>
                </a:lnTo>
                <a:lnTo>
                  <a:pt x="1212095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18821" y="7109704"/>
            <a:ext cx="177047" cy="193352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922647" y="6980844"/>
            <a:ext cx="135806" cy="211348"/>
          </a:xfrm>
          <a:prstGeom prst="rect">
            <a:avLst/>
          </a:prstGeom>
        </p:spPr>
      </p:pic>
      <p:sp>
        <p:nvSpPr>
          <p:cNvPr id="7" name="object 7"/>
          <p:cNvSpPr/>
          <p:nvPr/>
        </p:nvSpPr>
        <p:spPr>
          <a:xfrm>
            <a:off x="4083087" y="7127152"/>
            <a:ext cx="440690" cy="187960"/>
          </a:xfrm>
          <a:custGeom>
            <a:avLst/>
            <a:gdLst/>
            <a:ahLst/>
            <a:cxnLst/>
            <a:rect l="l" t="t" r="r" b="b"/>
            <a:pathLst>
              <a:path w="440689" h="187959">
                <a:moveTo>
                  <a:pt x="407238" y="0"/>
                </a:moveTo>
                <a:lnTo>
                  <a:pt x="33164" y="0"/>
                </a:lnTo>
                <a:lnTo>
                  <a:pt x="8293" y="41747"/>
                </a:lnTo>
                <a:lnTo>
                  <a:pt x="2" y="93797"/>
                </a:lnTo>
                <a:lnTo>
                  <a:pt x="8293" y="145847"/>
                </a:lnTo>
                <a:lnTo>
                  <a:pt x="33164" y="187595"/>
                </a:lnTo>
                <a:lnTo>
                  <a:pt x="407238" y="187595"/>
                </a:lnTo>
                <a:lnTo>
                  <a:pt x="432110" y="145847"/>
                </a:lnTo>
                <a:lnTo>
                  <a:pt x="440400" y="93797"/>
                </a:lnTo>
                <a:lnTo>
                  <a:pt x="432110" y="41747"/>
                </a:lnTo>
                <a:lnTo>
                  <a:pt x="407238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952926" y="7127182"/>
            <a:ext cx="2283460" cy="187960"/>
          </a:xfrm>
          <a:custGeom>
            <a:avLst/>
            <a:gdLst/>
            <a:ahLst/>
            <a:cxnLst/>
            <a:rect l="l" t="t" r="r" b="b"/>
            <a:pathLst>
              <a:path w="2283460" h="187959">
                <a:moveTo>
                  <a:pt x="2249880" y="0"/>
                </a:moveTo>
                <a:lnTo>
                  <a:pt x="33162" y="0"/>
                </a:lnTo>
                <a:lnTo>
                  <a:pt x="8290" y="41747"/>
                </a:lnTo>
                <a:lnTo>
                  <a:pt x="0" y="93797"/>
                </a:lnTo>
                <a:lnTo>
                  <a:pt x="8290" y="145847"/>
                </a:lnTo>
                <a:lnTo>
                  <a:pt x="33162" y="187595"/>
                </a:lnTo>
                <a:lnTo>
                  <a:pt x="2249880" y="187595"/>
                </a:lnTo>
                <a:lnTo>
                  <a:pt x="2274752" y="145847"/>
                </a:lnTo>
                <a:lnTo>
                  <a:pt x="2283042" y="93797"/>
                </a:lnTo>
                <a:lnTo>
                  <a:pt x="2274752" y="41747"/>
                </a:lnTo>
                <a:lnTo>
                  <a:pt x="2249880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4541363" y="7091368"/>
            <a:ext cx="369570" cy="223520"/>
          </a:xfrm>
          <a:custGeom>
            <a:avLst/>
            <a:gdLst/>
            <a:ahLst/>
            <a:cxnLst/>
            <a:rect l="l" t="t" r="r" b="b"/>
            <a:pathLst>
              <a:path w="369570" h="223520">
                <a:moveTo>
                  <a:pt x="331666" y="0"/>
                </a:moveTo>
                <a:lnTo>
                  <a:pt x="37410" y="2816"/>
                </a:lnTo>
                <a:lnTo>
                  <a:pt x="12472" y="40703"/>
                </a:lnTo>
                <a:lnTo>
                  <a:pt x="3" y="87887"/>
                </a:lnTo>
                <a:lnTo>
                  <a:pt x="3" y="138170"/>
                </a:lnTo>
                <a:lnTo>
                  <a:pt x="12472" y="185354"/>
                </a:lnTo>
                <a:lnTo>
                  <a:pt x="37410" y="223241"/>
                </a:lnTo>
                <a:lnTo>
                  <a:pt x="331666" y="223241"/>
                </a:lnTo>
                <a:lnTo>
                  <a:pt x="356923" y="184870"/>
                </a:lnTo>
                <a:lnTo>
                  <a:pt x="369552" y="137083"/>
                </a:lnTo>
                <a:lnTo>
                  <a:pt x="369552" y="86157"/>
                </a:lnTo>
                <a:lnTo>
                  <a:pt x="356923" y="38370"/>
                </a:lnTo>
                <a:lnTo>
                  <a:pt x="331666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0" name="object 10"/>
          <p:cNvGrpSpPr/>
          <p:nvPr/>
        </p:nvGrpSpPr>
        <p:grpSpPr>
          <a:xfrm>
            <a:off x="3799992" y="7104179"/>
            <a:ext cx="266700" cy="212725"/>
            <a:chOff x="3799992" y="7104179"/>
            <a:chExt cx="266700" cy="212725"/>
          </a:xfrm>
        </p:grpSpPr>
        <p:sp>
          <p:nvSpPr>
            <p:cNvPr id="11" name="object 11"/>
            <p:cNvSpPr/>
            <p:nvPr/>
          </p:nvSpPr>
          <p:spPr>
            <a:xfrm>
              <a:off x="3916397" y="7104179"/>
              <a:ext cx="150495" cy="212725"/>
            </a:xfrm>
            <a:custGeom>
              <a:avLst/>
              <a:gdLst/>
              <a:ahLst/>
              <a:cxnLst/>
              <a:rect l="l" t="t" r="r" b="b"/>
              <a:pathLst>
                <a:path w="150495" h="212725">
                  <a:moveTo>
                    <a:pt x="114219" y="0"/>
                  </a:moveTo>
                  <a:lnTo>
                    <a:pt x="36083" y="0"/>
                  </a:lnTo>
                  <a:lnTo>
                    <a:pt x="12029" y="36543"/>
                  </a:lnTo>
                  <a:lnTo>
                    <a:pt x="2" y="82054"/>
                  </a:lnTo>
                  <a:lnTo>
                    <a:pt x="2" y="130555"/>
                  </a:lnTo>
                  <a:lnTo>
                    <a:pt x="12029" y="176066"/>
                  </a:lnTo>
                  <a:lnTo>
                    <a:pt x="36083" y="212610"/>
                  </a:lnTo>
                  <a:lnTo>
                    <a:pt x="114219" y="212610"/>
                  </a:lnTo>
                  <a:lnTo>
                    <a:pt x="138273" y="176066"/>
                  </a:lnTo>
                  <a:lnTo>
                    <a:pt x="150299" y="130555"/>
                  </a:lnTo>
                  <a:lnTo>
                    <a:pt x="150299" y="82054"/>
                  </a:lnTo>
                  <a:lnTo>
                    <a:pt x="138273" y="36543"/>
                  </a:lnTo>
                  <a:lnTo>
                    <a:pt x="114219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799992" y="7109704"/>
              <a:ext cx="151765" cy="193675"/>
            </a:xfrm>
            <a:custGeom>
              <a:avLst/>
              <a:gdLst/>
              <a:ahLst/>
              <a:cxnLst/>
              <a:rect l="l" t="t" r="r" b="b"/>
              <a:pathLst>
                <a:path w="151764" h="193675">
                  <a:moveTo>
                    <a:pt x="118608" y="0"/>
                  </a:moveTo>
                  <a:lnTo>
                    <a:pt x="32815" y="0"/>
                  </a:lnTo>
                  <a:lnTo>
                    <a:pt x="10940" y="33233"/>
                  </a:lnTo>
                  <a:lnTo>
                    <a:pt x="2" y="74622"/>
                  </a:lnTo>
                  <a:lnTo>
                    <a:pt x="2" y="118729"/>
                  </a:lnTo>
                  <a:lnTo>
                    <a:pt x="10940" y="160118"/>
                  </a:lnTo>
                  <a:lnTo>
                    <a:pt x="32815" y="193352"/>
                  </a:lnTo>
                  <a:lnTo>
                    <a:pt x="118608" y="193352"/>
                  </a:lnTo>
                  <a:lnTo>
                    <a:pt x="140482" y="160118"/>
                  </a:lnTo>
                  <a:lnTo>
                    <a:pt x="151420" y="118729"/>
                  </a:lnTo>
                  <a:lnTo>
                    <a:pt x="151420" y="74622"/>
                  </a:lnTo>
                  <a:lnTo>
                    <a:pt x="140482" y="33233"/>
                  </a:lnTo>
                  <a:lnTo>
                    <a:pt x="118608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/>
          <p:nvPr/>
        </p:nvSpPr>
        <p:spPr>
          <a:xfrm>
            <a:off x="3328327" y="7104179"/>
            <a:ext cx="351790" cy="212725"/>
          </a:xfrm>
          <a:custGeom>
            <a:avLst/>
            <a:gdLst/>
            <a:ahLst/>
            <a:cxnLst/>
            <a:rect l="l" t="t" r="r" b="b"/>
            <a:pathLst>
              <a:path w="351789" h="212725">
                <a:moveTo>
                  <a:pt x="315204" y="0"/>
                </a:moveTo>
                <a:lnTo>
                  <a:pt x="35628" y="2681"/>
                </a:lnTo>
                <a:lnTo>
                  <a:pt x="11877" y="38764"/>
                </a:lnTo>
                <a:lnTo>
                  <a:pt x="2" y="83701"/>
                </a:lnTo>
                <a:lnTo>
                  <a:pt x="2" y="131589"/>
                </a:lnTo>
                <a:lnTo>
                  <a:pt x="11877" y="176526"/>
                </a:lnTo>
                <a:lnTo>
                  <a:pt x="35628" y="212609"/>
                </a:lnTo>
                <a:lnTo>
                  <a:pt x="315204" y="212610"/>
                </a:lnTo>
                <a:lnTo>
                  <a:pt x="339258" y="176066"/>
                </a:lnTo>
                <a:lnTo>
                  <a:pt x="351286" y="130555"/>
                </a:lnTo>
                <a:lnTo>
                  <a:pt x="351286" y="82054"/>
                </a:lnTo>
                <a:lnTo>
                  <a:pt x="339258" y="36543"/>
                </a:lnTo>
                <a:lnTo>
                  <a:pt x="315204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4632868" y="7057638"/>
            <a:ext cx="467359" cy="266065"/>
          </a:xfrm>
          <a:custGeom>
            <a:avLst/>
            <a:gdLst/>
            <a:ahLst/>
            <a:cxnLst/>
            <a:rect l="l" t="t" r="r" b="b"/>
            <a:pathLst>
              <a:path w="467360" h="266065">
                <a:moveTo>
                  <a:pt x="419989" y="0"/>
                </a:moveTo>
                <a:lnTo>
                  <a:pt x="47014" y="0"/>
                </a:lnTo>
                <a:lnTo>
                  <a:pt x="20897" y="37109"/>
                </a:lnTo>
                <a:lnTo>
                  <a:pt x="5226" y="82875"/>
                </a:lnTo>
                <a:lnTo>
                  <a:pt x="3" y="132967"/>
                </a:lnTo>
                <a:lnTo>
                  <a:pt x="5226" y="183060"/>
                </a:lnTo>
                <a:lnTo>
                  <a:pt x="20897" y="228825"/>
                </a:lnTo>
                <a:lnTo>
                  <a:pt x="47014" y="265936"/>
                </a:lnTo>
                <a:lnTo>
                  <a:pt x="419989" y="265936"/>
                </a:lnTo>
                <a:lnTo>
                  <a:pt x="446107" y="228825"/>
                </a:lnTo>
                <a:lnTo>
                  <a:pt x="461778" y="183060"/>
                </a:lnTo>
                <a:lnTo>
                  <a:pt x="467001" y="132967"/>
                </a:lnTo>
                <a:lnTo>
                  <a:pt x="461778" y="82875"/>
                </a:lnTo>
                <a:lnTo>
                  <a:pt x="446107" y="37109"/>
                </a:lnTo>
                <a:lnTo>
                  <a:pt x="419989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414405" y="7072055"/>
            <a:ext cx="428625" cy="253365"/>
          </a:xfrm>
          <a:custGeom>
            <a:avLst/>
            <a:gdLst/>
            <a:ahLst/>
            <a:cxnLst/>
            <a:rect l="l" t="t" r="r" b="b"/>
            <a:pathLst>
              <a:path w="428625" h="253365">
                <a:moveTo>
                  <a:pt x="383839" y="0"/>
                </a:moveTo>
                <a:lnTo>
                  <a:pt x="44774" y="0"/>
                </a:lnTo>
                <a:lnTo>
                  <a:pt x="19900" y="35343"/>
                </a:lnTo>
                <a:lnTo>
                  <a:pt x="4976" y="78929"/>
                </a:lnTo>
                <a:lnTo>
                  <a:pt x="2" y="126636"/>
                </a:lnTo>
                <a:lnTo>
                  <a:pt x="4976" y="174343"/>
                </a:lnTo>
                <a:lnTo>
                  <a:pt x="19900" y="217929"/>
                </a:lnTo>
                <a:lnTo>
                  <a:pt x="44774" y="253272"/>
                </a:lnTo>
                <a:lnTo>
                  <a:pt x="383839" y="253271"/>
                </a:lnTo>
                <a:lnTo>
                  <a:pt x="408712" y="217927"/>
                </a:lnTo>
                <a:lnTo>
                  <a:pt x="423636" y="174342"/>
                </a:lnTo>
                <a:lnTo>
                  <a:pt x="428611" y="126635"/>
                </a:lnTo>
                <a:lnTo>
                  <a:pt x="423636" y="78928"/>
                </a:lnTo>
                <a:lnTo>
                  <a:pt x="408712" y="35342"/>
                </a:lnTo>
                <a:lnTo>
                  <a:pt x="383839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6" name="object 16"/>
          <p:cNvGrpSpPr/>
          <p:nvPr/>
        </p:nvGrpSpPr>
        <p:grpSpPr>
          <a:xfrm>
            <a:off x="4850444" y="1475427"/>
            <a:ext cx="258445" cy="223520"/>
            <a:chOff x="4850444" y="1475427"/>
            <a:chExt cx="258445" cy="223520"/>
          </a:xfrm>
        </p:grpSpPr>
        <p:pic>
          <p:nvPicPr>
            <p:cNvPr id="17" name="object 1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850444" y="1481231"/>
              <a:ext cx="149576" cy="203025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959579" y="1475427"/>
              <a:ext cx="149240" cy="223245"/>
            </a:xfrm>
            <a:prstGeom prst="rect">
              <a:avLst/>
            </a:prstGeom>
          </p:spPr>
        </p:pic>
      </p:grpSp>
      <p:grpSp>
        <p:nvGrpSpPr>
          <p:cNvPr id="19" name="object 19"/>
          <p:cNvGrpSpPr/>
          <p:nvPr/>
        </p:nvGrpSpPr>
        <p:grpSpPr>
          <a:xfrm>
            <a:off x="4486611" y="1441693"/>
            <a:ext cx="413384" cy="266065"/>
            <a:chOff x="4486611" y="1441693"/>
            <a:chExt cx="413384" cy="266065"/>
          </a:xfrm>
        </p:grpSpPr>
        <p:sp>
          <p:nvSpPr>
            <p:cNvPr id="20" name="object 20"/>
            <p:cNvSpPr/>
            <p:nvPr/>
          </p:nvSpPr>
          <p:spPr>
            <a:xfrm>
              <a:off x="4486611" y="1441693"/>
              <a:ext cx="142875" cy="266065"/>
            </a:xfrm>
            <a:custGeom>
              <a:avLst/>
              <a:gdLst/>
              <a:ahLst/>
              <a:cxnLst/>
              <a:rect l="l" t="t" r="r" b="b"/>
              <a:pathLst>
                <a:path w="142875" h="266064">
                  <a:moveTo>
                    <a:pt x="95293" y="0"/>
                  </a:moveTo>
                  <a:lnTo>
                    <a:pt x="47011" y="0"/>
                  </a:lnTo>
                  <a:lnTo>
                    <a:pt x="20894" y="37111"/>
                  </a:lnTo>
                  <a:lnTo>
                    <a:pt x="5223" y="82877"/>
                  </a:lnTo>
                  <a:lnTo>
                    <a:pt x="0" y="132970"/>
                  </a:lnTo>
                  <a:lnTo>
                    <a:pt x="5223" y="183064"/>
                  </a:lnTo>
                  <a:lnTo>
                    <a:pt x="20894" y="228830"/>
                  </a:lnTo>
                  <a:lnTo>
                    <a:pt x="47011" y="265941"/>
                  </a:lnTo>
                  <a:lnTo>
                    <a:pt x="95293" y="265941"/>
                  </a:lnTo>
                  <a:lnTo>
                    <a:pt x="121410" y="228830"/>
                  </a:lnTo>
                  <a:lnTo>
                    <a:pt x="137081" y="183064"/>
                  </a:lnTo>
                  <a:lnTo>
                    <a:pt x="142304" y="132970"/>
                  </a:lnTo>
                  <a:lnTo>
                    <a:pt x="137081" y="82877"/>
                  </a:lnTo>
                  <a:lnTo>
                    <a:pt x="121410" y="37111"/>
                  </a:lnTo>
                  <a:lnTo>
                    <a:pt x="9529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4557058" y="1478246"/>
              <a:ext cx="274955" cy="220979"/>
            </a:xfrm>
            <a:custGeom>
              <a:avLst/>
              <a:gdLst/>
              <a:ahLst/>
              <a:cxnLst/>
              <a:rect l="l" t="t" r="r" b="b"/>
              <a:pathLst>
                <a:path w="274954" h="220980">
                  <a:moveTo>
                    <a:pt x="237096" y="0"/>
                  </a:moveTo>
                  <a:lnTo>
                    <a:pt x="37408" y="0"/>
                  </a:lnTo>
                  <a:lnTo>
                    <a:pt x="12469" y="37887"/>
                  </a:lnTo>
                  <a:lnTo>
                    <a:pt x="0" y="85072"/>
                  </a:lnTo>
                  <a:lnTo>
                    <a:pt x="0" y="135356"/>
                  </a:lnTo>
                  <a:lnTo>
                    <a:pt x="12469" y="182541"/>
                  </a:lnTo>
                  <a:lnTo>
                    <a:pt x="37408" y="220429"/>
                  </a:lnTo>
                  <a:lnTo>
                    <a:pt x="237096" y="220429"/>
                  </a:lnTo>
                  <a:lnTo>
                    <a:pt x="262035" y="182541"/>
                  </a:lnTo>
                  <a:lnTo>
                    <a:pt x="274504" y="135356"/>
                  </a:lnTo>
                  <a:lnTo>
                    <a:pt x="274504" y="85072"/>
                  </a:lnTo>
                  <a:lnTo>
                    <a:pt x="262035" y="37887"/>
                  </a:lnTo>
                  <a:lnTo>
                    <a:pt x="237096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4757147" y="1441696"/>
              <a:ext cx="142875" cy="266065"/>
            </a:xfrm>
            <a:custGeom>
              <a:avLst/>
              <a:gdLst/>
              <a:ahLst/>
              <a:cxnLst/>
              <a:rect l="l" t="t" r="r" b="b"/>
              <a:pathLst>
                <a:path w="142875" h="266064">
                  <a:moveTo>
                    <a:pt x="95293" y="0"/>
                  </a:moveTo>
                  <a:lnTo>
                    <a:pt x="47011" y="0"/>
                  </a:lnTo>
                  <a:lnTo>
                    <a:pt x="20894" y="37111"/>
                  </a:lnTo>
                  <a:lnTo>
                    <a:pt x="5223" y="82877"/>
                  </a:lnTo>
                  <a:lnTo>
                    <a:pt x="0" y="132970"/>
                  </a:lnTo>
                  <a:lnTo>
                    <a:pt x="5223" y="183064"/>
                  </a:lnTo>
                  <a:lnTo>
                    <a:pt x="20894" y="228830"/>
                  </a:lnTo>
                  <a:lnTo>
                    <a:pt x="47011" y="265941"/>
                  </a:lnTo>
                  <a:lnTo>
                    <a:pt x="95293" y="265941"/>
                  </a:lnTo>
                  <a:lnTo>
                    <a:pt x="121410" y="228830"/>
                  </a:lnTo>
                  <a:lnTo>
                    <a:pt x="137081" y="183064"/>
                  </a:lnTo>
                  <a:lnTo>
                    <a:pt x="142304" y="132970"/>
                  </a:lnTo>
                  <a:lnTo>
                    <a:pt x="137081" y="82877"/>
                  </a:lnTo>
                  <a:lnTo>
                    <a:pt x="121410" y="37111"/>
                  </a:lnTo>
                  <a:lnTo>
                    <a:pt x="9529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3" name="object 23"/>
          <p:cNvSpPr/>
          <p:nvPr/>
        </p:nvSpPr>
        <p:spPr>
          <a:xfrm>
            <a:off x="5095063" y="1511209"/>
            <a:ext cx="280670" cy="187960"/>
          </a:xfrm>
          <a:custGeom>
            <a:avLst/>
            <a:gdLst/>
            <a:ahLst/>
            <a:cxnLst/>
            <a:rect l="l" t="t" r="r" b="b"/>
            <a:pathLst>
              <a:path w="280670" h="187960">
                <a:moveTo>
                  <a:pt x="246978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9"/>
                </a:lnTo>
                <a:lnTo>
                  <a:pt x="33162" y="187598"/>
                </a:lnTo>
                <a:lnTo>
                  <a:pt x="246978" y="187598"/>
                </a:lnTo>
                <a:lnTo>
                  <a:pt x="271850" y="145849"/>
                </a:lnTo>
                <a:lnTo>
                  <a:pt x="280141" y="93798"/>
                </a:lnTo>
                <a:lnTo>
                  <a:pt x="271850" y="41748"/>
                </a:lnTo>
                <a:lnTo>
                  <a:pt x="246978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4" name="object 24"/>
          <p:cNvGrpSpPr/>
          <p:nvPr/>
        </p:nvGrpSpPr>
        <p:grpSpPr>
          <a:xfrm>
            <a:off x="4374913" y="1478246"/>
            <a:ext cx="168910" cy="241935"/>
            <a:chOff x="4374913" y="1478246"/>
            <a:chExt cx="168910" cy="241935"/>
          </a:xfrm>
        </p:grpSpPr>
        <p:pic>
          <p:nvPicPr>
            <p:cNvPr id="25" name="object 2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441069" y="1592503"/>
              <a:ext cx="82771" cy="127435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374913" y="1478246"/>
              <a:ext cx="168413" cy="220429"/>
            </a:xfrm>
            <a:prstGeom prst="rect">
              <a:avLst/>
            </a:prstGeom>
          </p:spPr>
        </p:pic>
      </p:grpSp>
      <p:pic>
        <p:nvPicPr>
          <p:cNvPr id="27" name="object 2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649639" y="1475427"/>
            <a:ext cx="112505" cy="223245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456833" y="1592503"/>
            <a:ext cx="82771" cy="127435"/>
          </a:xfrm>
          <a:prstGeom prst="rect">
            <a:avLst/>
          </a:prstGeom>
        </p:spPr>
      </p:pic>
      <p:pic>
        <p:nvPicPr>
          <p:cNvPr id="29" name="object 29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948408" y="1481231"/>
            <a:ext cx="192948" cy="217576"/>
          </a:xfrm>
          <a:prstGeom prst="rect">
            <a:avLst/>
          </a:prstGeom>
        </p:spPr>
      </p:pic>
      <p:sp>
        <p:nvSpPr>
          <p:cNvPr id="30" name="object 30"/>
          <p:cNvSpPr/>
          <p:nvPr/>
        </p:nvSpPr>
        <p:spPr>
          <a:xfrm>
            <a:off x="5503906" y="1441693"/>
            <a:ext cx="142875" cy="266065"/>
          </a:xfrm>
          <a:custGeom>
            <a:avLst/>
            <a:gdLst/>
            <a:ahLst/>
            <a:cxnLst/>
            <a:rect l="l" t="t" r="r" b="b"/>
            <a:pathLst>
              <a:path w="142875" h="266064">
                <a:moveTo>
                  <a:pt x="95293" y="0"/>
                </a:moveTo>
                <a:lnTo>
                  <a:pt x="47011" y="0"/>
                </a:lnTo>
                <a:lnTo>
                  <a:pt x="20894" y="37111"/>
                </a:lnTo>
                <a:lnTo>
                  <a:pt x="5223" y="82877"/>
                </a:lnTo>
                <a:lnTo>
                  <a:pt x="0" y="132970"/>
                </a:lnTo>
                <a:lnTo>
                  <a:pt x="5223" y="183064"/>
                </a:lnTo>
                <a:lnTo>
                  <a:pt x="20894" y="228830"/>
                </a:lnTo>
                <a:lnTo>
                  <a:pt x="47011" y="265941"/>
                </a:lnTo>
                <a:lnTo>
                  <a:pt x="95293" y="265941"/>
                </a:lnTo>
                <a:lnTo>
                  <a:pt x="121410" y="228830"/>
                </a:lnTo>
                <a:lnTo>
                  <a:pt x="137081" y="183064"/>
                </a:lnTo>
                <a:lnTo>
                  <a:pt x="142304" y="132970"/>
                </a:lnTo>
                <a:lnTo>
                  <a:pt x="137081" y="82877"/>
                </a:lnTo>
                <a:lnTo>
                  <a:pt x="121410" y="37111"/>
                </a:lnTo>
                <a:lnTo>
                  <a:pt x="95293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/>
          <p:nvPr/>
        </p:nvSpPr>
        <p:spPr>
          <a:xfrm>
            <a:off x="5774442" y="1441696"/>
            <a:ext cx="142875" cy="266065"/>
          </a:xfrm>
          <a:custGeom>
            <a:avLst/>
            <a:gdLst/>
            <a:ahLst/>
            <a:cxnLst/>
            <a:rect l="l" t="t" r="r" b="b"/>
            <a:pathLst>
              <a:path w="142875" h="266064">
                <a:moveTo>
                  <a:pt x="95293" y="0"/>
                </a:moveTo>
                <a:lnTo>
                  <a:pt x="47011" y="0"/>
                </a:lnTo>
                <a:lnTo>
                  <a:pt x="20894" y="37111"/>
                </a:lnTo>
                <a:lnTo>
                  <a:pt x="5223" y="82877"/>
                </a:lnTo>
                <a:lnTo>
                  <a:pt x="0" y="132970"/>
                </a:lnTo>
                <a:lnTo>
                  <a:pt x="5223" y="183064"/>
                </a:lnTo>
                <a:lnTo>
                  <a:pt x="20894" y="228830"/>
                </a:lnTo>
                <a:lnTo>
                  <a:pt x="47011" y="265941"/>
                </a:lnTo>
                <a:lnTo>
                  <a:pt x="95293" y="265941"/>
                </a:lnTo>
                <a:lnTo>
                  <a:pt x="121410" y="228830"/>
                </a:lnTo>
                <a:lnTo>
                  <a:pt x="137081" y="183064"/>
                </a:lnTo>
                <a:lnTo>
                  <a:pt x="142304" y="132970"/>
                </a:lnTo>
                <a:lnTo>
                  <a:pt x="137081" y="82877"/>
                </a:lnTo>
                <a:lnTo>
                  <a:pt x="121410" y="37111"/>
                </a:lnTo>
                <a:lnTo>
                  <a:pt x="95293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2" name="object 32"/>
          <p:cNvGrpSpPr/>
          <p:nvPr/>
        </p:nvGrpSpPr>
        <p:grpSpPr>
          <a:xfrm>
            <a:off x="5386468" y="1475427"/>
            <a:ext cx="739775" cy="223520"/>
            <a:chOff x="5386468" y="1475427"/>
            <a:chExt cx="739775" cy="223520"/>
          </a:xfrm>
        </p:grpSpPr>
        <p:sp>
          <p:nvSpPr>
            <p:cNvPr id="33" name="object 33"/>
            <p:cNvSpPr/>
            <p:nvPr/>
          </p:nvSpPr>
          <p:spPr>
            <a:xfrm>
              <a:off x="5976872" y="1475427"/>
              <a:ext cx="149860" cy="223520"/>
            </a:xfrm>
            <a:custGeom>
              <a:avLst/>
              <a:gdLst/>
              <a:ahLst/>
              <a:cxnLst/>
              <a:rect l="l" t="t" r="r" b="b"/>
              <a:pathLst>
                <a:path w="149860" h="223519">
                  <a:moveTo>
                    <a:pt x="111356" y="0"/>
                  </a:moveTo>
                  <a:lnTo>
                    <a:pt x="37885" y="0"/>
                  </a:lnTo>
                  <a:lnTo>
                    <a:pt x="12628" y="38372"/>
                  </a:lnTo>
                  <a:lnTo>
                    <a:pt x="0" y="86159"/>
                  </a:lnTo>
                  <a:lnTo>
                    <a:pt x="0" y="137086"/>
                  </a:lnTo>
                  <a:lnTo>
                    <a:pt x="12628" y="184873"/>
                  </a:lnTo>
                  <a:lnTo>
                    <a:pt x="37885" y="223245"/>
                  </a:lnTo>
                  <a:lnTo>
                    <a:pt x="111356" y="223245"/>
                  </a:lnTo>
                  <a:lnTo>
                    <a:pt x="136613" y="184873"/>
                  </a:lnTo>
                  <a:lnTo>
                    <a:pt x="149241" y="137086"/>
                  </a:lnTo>
                  <a:lnTo>
                    <a:pt x="149241" y="86159"/>
                  </a:lnTo>
                  <a:lnTo>
                    <a:pt x="136613" y="38372"/>
                  </a:lnTo>
                  <a:lnTo>
                    <a:pt x="111356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5867738" y="1481231"/>
              <a:ext cx="149860" cy="203200"/>
            </a:xfrm>
            <a:custGeom>
              <a:avLst/>
              <a:gdLst/>
              <a:ahLst/>
              <a:cxnLst/>
              <a:rect l="l" t="t" r="r" b="b"/>
              <a:pathLst>
                <a:path w="149860" h="203200">
                  <a:moveTo>
                    <a:pt x="115122" y="0"/>
                  </a:moveTo>
                  <a:lnTo>
                    <a:pt x="34453" y="0"/>
                  </a:lnTo>
                  <a:lnTo>
                    <a:pt x="11484" y="34896"/>
                  </a:lnTo>
                  <a:lnTo>
                    <a:pt x="0" y="78355"/>
                  </a:lnTo>
                  <a:lnTo>
                    <a:pt x="0" y="124669"/>
                  </a:lnTo>
                  <a:lnTo>
                    <a:pt x="11484" y="168128"/>
                  </a:lnTo>
                  <a:lnTo>
                    <a:pt x="34453" y="203025"/>
                  </a:lnTo>
                  <a:lnTo>
                    <a:pt x="115122" y="203025"/>
                  </a:lnTo>
                  <a:lnTo>
                    <a:pt x="138091" y="168128"/>
                  </a:lnTo>
                  <a:lnTo>
                    <a:pt x="149576" y="124669"/>
                  </a:lnTo>
                  <a:lnTo>
                    <a:pt x="149576" y="78355"/>
                  </a:lnTo>
                  <a:lnTo>
                    <a:pt x="138091" y="34896"/>
                  </a:lnTo>
                  <a:lnTo>
                    <a:pt x="115122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5386468" y="1478247"/>
              <a:ext cx="462915" cy="220979"/>
            </a:xfrm>
            <a:custGeom>
              <a:avLst/>
              <a:gdLst/>
              <a:ahLst/>
              <a:cxnLst/>
              <a:rect l="l" t="t" r="r" b="b"/>
              <a:pathLst>
                <a:path w="462914" h="220980">
                  <a:moveTo>
                    <a:pt x="424987" y="0"/>
                  </a:moveTo>
                  <a:lnTo>
                    <a:pt x="37407" y="0"/>
                  </a:lnTo>
                  <a:lnTo>
                    <a:pt x="12469" y="37888"/>
                  </a:lnTo>
                  <a:lnTo>
                    <a:pt x="0" y="85073"/>
                  </a:lnTo>
                  <a:lnTo>
                    <a:pt x="0" y="135357"/>
                  </a:lnTo>
                  <a:lnTo>
                    <a:pt x="12469" y="182542"/>
                  </a:lnTo>
                  <a:lnTo>
                    <a:pt x="37407" y="220430"/>
                  </a:lnTo>
                  <a:lnTo>
                    <a:pt x="424987" y="220430"/>
                  </a:lnTo>
                  <a:lnTo>
                    <a:pt x="449925" y="182542"/>
                  </a:lnTo>
                  <a:lnTo>
                    <a:pt x="462394" y="135357"/>
                  </a:lnTo>
                  <a:lnTo>
                    <a:pt x="462394" y="85073"/>
                  </a:lnTo>
                  <a:lnTo>
                    <a:pt x="449925" y="37888"/>
                  </a:lnTo>
                  <a:lnTo>
                    <a:pt x="424987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6" name="object 36"/>
          <p:cNvSpPr/>
          <p:nvPr/>
        </p:nvSpPr>
        <p:spPr>
          <a:xfrm>
            <a:off x="881237" y="1511209"/>
            <a:ext cx="3452495" cy="187960"/>
          </a:xfrm>
          <a:custGeom>
            <a:avLst/>
            <a:gdLst/>
            <a:ahLst/>
            <a:cxnLst/>
            <a:rect l="l" t="t" r="r" b="b"/>
            <a:pathLst>
              <a:path w="3452495" h="187960">
                <a:moveTo>
                  <a:pt x="3418878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9"/>
                </a:lnTo>
                <a:lnTo>
                  <a:pt x="33162" y="187598"/>
                </a:lnTo>
                <a:lnTo>
                  <a:pt x="3418878" y="187598"/>
                </a:lnTo>
                <a:lnTo>
                  <a:pt x="3443750" y="145849"/>
                </a:lnTo>
                <a:lnTo>
                  <a:pt x="3452040" y="93798"/>
                </a:lnTo>
                <a:lnTo>
                  <a:pt x="3443750" y="41748"/>
                </a:lnTo>
                <a:lnTo>
                  <a:pt x="3418878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881227" y="7695679"/>
            <a:ext cx="5507990" cy="358775"/>
          </a:xfrm>
          <a:custGeom>
            <a:avLst/>
            <a:gdLst/>
            <a:ahLst/>
            <a:cxnLst/>
            <a:rect l="l" t="t" r="r" b="b"/>
            <a:pathLst>
              <a:path w="5507990" h="358775">
                <a:moveTo>
                  <a:pt x="5507520" y="93802"/>
                </a:moveTo>
                <a:lnTo>
                  <a:pt x="5499227" y="41744"/>
                </a:lnTo>
                <a:lnTo>
                  <a:pt x="5474360" y="0"/>
                </a:lnTo>
                <a:lnTo>
                  <a:pt x="33159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28105" y="179120"/>
                </a:lnTo>
                <a:lnTo>
                  <a:pt x="8293" y="212382"/>
                </a:lnTo>
                <a:lnTo>
                  <a:pt x="0" y="264426"/>
                </a:lnTo>
                <a:lnTo>
                  <a:pt x="8293" y="316484"/>
                </a:lnTo>
                <a:lnTo>
                  <a:pt x="33159" y="358228"/>
                </a:lnTo>
                <a:lnTo>
                  <a:pt x="2614599" y="358228"/>
                </a:lnTo>
                <a:lnTo>
                  <a:pt x="2639466" y="316484"/>
                </a:lnTo>
                <a:lnTo>
                  <a:pt x="2647759" y="264426"/>
                </a:lnTo>
                <a:lnTo>
                  <a:pt x="2639466" y="212382"/>
                </a:lnTo>
                <a:lnTo>
                  <a:pt x="2624696" y="187591"/>
                </a:lnTo>
                <a:lnTo>
                  <a:pt x="5474360" y="187591"/>
                </a:lnTo>
                <a:lnTo>
                  <a:pt x="5499227" y="145846"/>
                </a:lnTo>
                <a:lnTo>
                  <a:pt x="5507520" y="9380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881214" y="2299118"/>
            <a:ext cx="5785485" cy="408940"/>
          </a:xfrm>
          <a:custGeom>
            <a:avLst/>
            <a:gdLst/>
            <a:ahLst/>
            <a:cxnLst/>
            <a:rect l="l" t="t" r="r" b="b"/>
            <a:pathLst>
              <a:path w="5785484" h="408939">
                <a:moveTo>
                  <a:pt x="5250078" y="314769"/>
                </a:moveTo>
                <a:lnTo>
                  <a:pt x="5241785" y="262724"/>
                </a:lnTo>
                <a:lnTo>
                  <a:pt x="5216906" y="220967"/>
                </a:lnTo>
                <a:lnTo>
                  <a:pt x="33172" y="220967"/>
                </a:lnTo>
                <a:lnTo>
                  <a:pt x="8293" y="262724"/>
                </a:lnTo>
                <a:lnTo>
                  <a:pt x="0" y="314769"/>
                </a:lnTo>
                <a:lnTo>
                  <a:pt x="8293" y="366826"/>
                </a:lnTo>
                <a:lnTo>
                  <a:pt x="33172" y="408571"/>
                </a:lnTo>
                <a:lnTo>
                  <a:pt x="5216906" y="408571"/>
                </a:lnTo>
                <a:lnTo>
                  <a:pt x="5241785" y="366826"/>
                </a:lnTo>
                <a:lnTo>
                  <a:pt x="5250078" y="314769"/>
                </a:lnTo>
                <a:close/>
              </a:path>
              <a:path w="5785484" h="408939">
                <a:moveTo>
                  <a:pt x="5785434" y="93802"/>
                </a:moveTo>
                <a:lnTo>
                  <a:pt x="5777141" y="41744"/>
                </a:lnTo>
                <a:lnTo>
                  <a:pt x="5752274" y="0"/>
                </a:lnTo>
                <a:lnTo>
                  <a:pt x="4783417" y="0"/>
                </a:lnTo>
                <a:lnTo>
                  <a:pt x="4758537" y="41744"/>
                </a:lnTo>
                <a:lnTo>
                  <a:pt x="4750257" y="93802"/>
                </a:lnTo>
                <a:lnTo>
                  <a:pt x="4758537" y="145846"/>
                </a:lnTo>
                <a:lnTo>
                  <a:pt x="4783417" y="187604"/>
                </a:lnTo>
                <a:lnTo>
                  <a:pt x="5752274" y="187604"/>
                </a:lnTo>
                <a:lnTo>
                  <a:pt x="5777141" y="145846"/>
                </a:lnTo>
                <a:lnTo>
                  <a:pt x="5785434" y="9380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9" name="object 39"/>
          <p:cNvGrpSpPr/>
          <p:nvPr/>
        </p:nvGrpSpPr>
        <p:grpSpPr>
          <a:xfrm>
            <a:off x="2860159" y="1215102"/>
            <a:ext cx="43815" cy="222250"/>
            <a:chOff x="2860159" y="1215102"/>
            <a:chExt cx="43815" cy="222250"/>
          </a:xfrm>
        </p:grpSpPr>
        <p:sp>
          <p:nvSpPr>
            <p:cNvPr id="40" name="object 40"/>
            <p:cNvSpPr/>
            <p:nvPr/>
          </p:nvSpPr>
          <p:spPr>
            <a:xfrm>
              <a:off x="2863866" y="1218810"/>
              <a:ext cx="36830" cy="107314"/>
            </a:xfrm>
            <a:custGeom>
              <a:avLst/>
              <a:gdLst/>
              <a:ahLst/>
              <a:cxnLst/>
              <a:rect l="l" t="t" r="r" b="b"/>
              <a:pathLst>
                <a:path w="36830" h="107315">
                  <a:moveTo>
                    <a:pt x="36266" y="0"/>
                  </a:moveTo>
                  <a:lnTo>
                    <a:pt x="0" y="107238"/>
                  </a:lnTo>
                </a:path>
              </a:pathLst>
            </a:custGeom>
            <a:ln w="741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2863866" y="1326049"/>
              <a:ext cx="36830" cy="107314"/>
            </a:xfrm>
            <a:custGeom>
              <a:avLst/>
              <a:gdLst/>
              <a:ahLst/>
              <a:cxnLst/>
              <a:rect l="l" t="t" r="r" b="b"/>
              <a:pathLst>
                <a:path w="36830" h="107315">
                  <a:moveTo>
                    <a:pt x="0" y="0"/>
                  </a:moveTo>
                  <a:lnTo>
                    <a:pt x="36266" y="107238"/>
                  </a:lnTo>
                </a:path>
              </a:pathLst>
            </a:custGeom>
            <a:ln w="741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2" name="object 42"/>
          <p:cNvGrpSpPr/>
          <p:nvPr/>
        </p:nvGrpSpPr>
        <p:grpSpPr>
          <a:xfrm>
            <a:off x="3953996" y="1215102"/>
            <a:ext cx="43815" cy="222250"/>
            <a:chOff x="3953996" y="1215102"/>
            <a:chExt cx="43815" cy="222250"/>
          </a:xfrm>
        </p:grpSpPr>
        <p:sp>
          <p:nvSpPr>
            <p:cNvPr id="43" name="object 43"/>
            <p:cNvSpPr/>
            <p:nvPr/>
          </p:nvSpPr>
          <p:spPr>
            <a:xfrm>
              <a:off x="3957704" y="1218810"/>
              <a:ext cx="36830" cy="107314"/>
            </a:xfrm>
            <a:custGeom>
              <a:avLst/>
              <a:gdLst/>
              <a:ahLst/>
              <a:cxnLst/>
              <a:rect l="l" t="t" r="r" b="b"/>
              <a:pathLst>
                <a:path w="36829" h="107315">
                  <a:moveTo>
                    <a:pt x="0" y="0"/>
                  </a:moveTo>
                  <a:lnTo>
                    <a:pt x="36266" y="107238"/>
                  </a:lnTo>
                </a:path>
              </a:pathLst>
            </a:custGeom>
            <a:ln w="741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4" name="object 44"/>
            <p:cNvSpPr/>
            <p:nvPr/>
          </p:nvSpPr>
          <p:spPr>
            <a:xfrm>
              <a:off x="3957704" y="1326049"/>
              <a:ext cx="36830" cy="107314"/>
            </a:xfrm>
            <a:custGeom>
              <a:avLst/>
              <a:gdLst/>
              <a:ahLst/>
              <a:cxnLst/>
              <a:rect l="l" t="t" r="r" b="b"/>
              <a:pathLst>
                <a:path w="36829" h="107315">
                  <a:moveTo>
                    <a:pt x="36266" y="0"/>
                  </a:moveTo>
                  <a:lnTo>
                    <a:pt x="0" y="107238"/>
                  </a:lnTo>
                </a:path>
              </a:pathLst>
            </a:custGeom>
            <a:ln w="741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5" name="object 45"/>
          <p:cNvGrpSpPr/>
          <p:nvPr/>
        </p:nvGrpSpPr>
        <p:grpSpPr>
          <a:xfrm>
            <a:off x="4156775" y="1232779"/>
            <a:ext cx="40640" cy="186690"/>
            <a:chOff x="4156775" y="1232779"/>
            <a:chExt cx="40640" cy="186690"/>
          </a:xfrm>
        </p:grpSpPr>
        <p:sp>
          <p:nvSpPr>
            <p:cNvPr id="46" name="object 46"/>
            <p:cNvSpPr/>
            <p:nvPr/>
          </p:nvSpPr>
          <p:spPr>
            <a:xfrm>
              <a:off x="4160483" y="1236487"/>
              <a:ext cx="33020" cy="90170"/>
            </a:xfrm>
            <a:custGeom>
              <a:avLst/>
              <a:gdLst/>
              <a:ahLst/>
              <a:cxnLst/>
              <a:rect l="l" t="t" r="r" b="b"/>
              <a:pathLst>
                <a:path w="33020" h="90169">
                  <a:moveTo>
                    <a:pt x="32756" y="0"/>
                  </a:moveTo>
                  <a:lnTo>
                    <a:pt x="0" y="89562"/>
                  </a:lnTo>
                </a:path>
              </a:pathLst>
            </a:custGeom>
            <a:ln w="74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4160483" y="1326049"/>
              <a:ext cx="33020" cy="90170"/>
            </a:xfrm>
            <a:custGeom>
              <a:avLst/>
              <a:gdLst/>
              <a:ahLst/>
              <a:cxnLst/>
              <a:rect l="l" t="t" r="r" b="b"/>
              <a:pathLst>
                <a:path w="33020" h="90169">
                  <a:moveTo>
                    <a:pt x="0" y="0"/>
                  </a:moveTo>
                  <a:lnTo>
                    <a:pt x="32756" y="89562"/>
                  </a:lnTo>
                </a:path>
              </a:pathLst>
            </a:custGeom>
            <a:ln w="74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8" name="object 48"/>
          <p:cNvGrpSpPr/>
          <p:nvPr/>
        </p:nvGrpSpPr>
        <p:grpSpPr>
          <a:xfrm>
            <a:off x="4416098" y="1232779"/>
            <a:ext cx="40640" cy="186690"/>
            <a:chOff x="4416098" y="1232779"/>
            <a:chExt cx="40640" cy="186690"/>
          </a:xfrm>
        </p:grpSpPr>
        <p:sp>
          <p:nvSpPr>
            <p:cNvPr id="49" name="object 49"/>
            <p:cNvSpPr/>
            <p:nvPr/>
          </p:nvSpPr>
          <p:spPr>
            <a:xfrm>
              <a:off x="4419806" y="1236487"/>
              <a:ext cx="33020" cy="90170"/>
            </a:xfrm>
            <a:custGeom>
              <a:avLst/>
              <a:gdLst/>
              <a:ahLst/>
              <a:cxnLst/>
              <a:rect l="l" t="t" r="r" b="b"/>
              <a:pathLst>
                <a:path w="33020" h="90169">
                  <a:moveTo>
                    <a:pt x="0" y="0"/>
                  </a:moveTo>
                  <a:lnTo>
                    <a:pt x="32756" y="89562"/>
                  </a:lnTo>
                </a:path>
              </a:pathLst>
            </a:custGeom>
            <a:ln w="74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4419806" y="1326049"/>
              <a:ext cx="33020" cy="90170"/>
            </a:xfrm>
            <a:custGeom>
              <a:avLst/>
              <a:gdLst/>
              <a:ahLst/>
              <a:cxnLst/>
              <a:rect l="l" t="t" r="r" b="b"/>
              <a:pathLst>
                <a:path w="33020" h="90169">
                  <a:moveTo>
                    <a:pt x="32756" y="0"/>
                  </a:moveTo>
                  <a:lnTo>
                    <a:pt x="0" y="89562"/>
                  </a:lnTo>
                </a:path>
              </a:pathLst>
            </a:custGeom>
            <a:ln w="741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1" name="object 51"/>
          <p:cNvSpPr txBox="1"/>
          <p:nvPr/>
        </p:nvSpPr>
        <p:spPr>
          <a:xfrm>
            <a:off x="876300" y="857866"/>
            <a:ext cx="3570604" cy="838200"/>
          </a:xfrm>
          <a:prstGeom prst="rect">
            <a:avLst/>
          </a:prstGeom>
        </p:spPr>
        <p:txBody>
          <a:bodyPr wrap="square" lIns="0" tIns="48260" rIns="0" bIns="0" rtlCol="0" vert="horz">
            <a:spAutoFit/>
          </a:bodyPr>
          <a:lstStyle/>
          <a:p>
            <a:pPr marL="2604135">
              <a:lnSpc>
                <a:spcPct val="100000"/>
              </a:lnSpc>
              <a:spcBef>
                <a:spcPts val="380"/>
              </a:spcBef>
            </a:pPr>
            <a:r>
              <a:rPr dirty="0" baseline="4830" sz="1725" spc="37">
                <a:latin typeface="Symbol"/>
                <a:cs typeface="Symbol"/>
              </a:rPr>
              <a:t></a:t>
            </a:r>
            <a:r>
              <a:rPr dirty="0" baseline="4830" sz="1725" spc="7" i="1">
                <a:latin typeface="Times New Roman"/>
                <a:cs typeface="Times New Roman"/>
              </a:rPr>
              <a:t>f</a:t>
            </a:r>
            <a:r>
              <a:rPr dirty="0" baseline="4830" sz="1725" spc="150" i="1">
                <a:latin typeface="Times New Roman"/>
                <a:cs typeface="Times New Roman"/>
              </a:rPr>
              <a:t> </a:t>
            </a:r>
            <a:r>
              <a:rPr dirty="0" sz="1550" spc="-30">
                <a:latin typeface="Symbol"/>
                <a:cs typeface="Symbol"/>
              </a:rPr>
              <a:t></a:t>
            </a:r>
            <a:r>
              <a:rPr dirty="0" baseline="4830" sz="1725" spc="37" i="1">
                <a:latin typeface="Times New Roman"/>
                <a:cs typeface="Times New Roman"/>
              </a:rPr>
              <a:t>a</a:t>
            </a:r>
            <a:r>
              <a:rPr dirty="0" baseline="4830" sz="1725" spc="7">
                <a:latin typeface="Times New Roman"/>
                <a:cs typeface="Times New Roman"/>
              </a:rPr>
              <a:t>,</a:t>
            </a:r>
            <a:r>
              <a:rPr dirty="0" baseline="4830" sz="1725" spc="-270">
                <a:latin typeface="Times New Roman"/>
                <a:cs typeface="Times New Roman"/>
              </a:rPr>
              <a:t> </a:t>
            </a:r>
            <a:r>
              <a:rPr dirty="0" baseline="4830" sz="1725" spc="135" i="1">
                <a:latin typeface="Times New Roman"/>
                <a:cs typeface="Times New Roman"/>
              </a:rPr>
              <a:t>b</a:t>
            </a:r>
            <a:r>
              <a:rPr dirty="0" sz="1550" spc="-130">
                <a:latin typeface="Symbol"/>
                <a:cs typeface="Symbol"/>
              </a:rPr>
              <a:t></a:t>
            </a:r>
            <a:r>
              <a:rPr dirty="0" sz="1550" spc="-130">
                <a:latin typeface="Times New Roman"/>
                <a:cs typeface="Times New Roman"/>
              </a:rPr>
              <a:t> </a:t>
            </a:r>
            <a:r>
              <a:rPr dirty="0" baseline="4830" sz="1725" spc="22">
                <a:latin typeface="Symbol"/>
                <a:cs typeface="Symbol"/>
              </a:rPr>
              <a:t></a:t>
            </a:r>
            <a:r>
              <a:rPr dirty="0" baseline="4830" sz="1725" spc="-52">
                <a:latin typeface="Times New Roman"/>
                <a:cs typeface="Times New Roman"/>
              </a:rPr>
              <a:t> </a:t>
            </a:r>
            <a:r>
              <a:rPr dirty="0" baseline="4830" sz="1725" spc="15">
                <a:latin typeface="Times New Roman"/>
                <a:cs typeface="Times New Roman"/>
              </a:rPr>
              <a:t>0</a:t>
            </a:r>
            <a:endParaRPr baseline="4830" sz="1725">
              <a:latin typeface="Times New Roman"/>
              <a:cs typeface="Times New Roman"/>
            </a:endParaRPr>
          </a:p>
          <a:p>
            <a:pPr marL="2068195">
              <a:lnSpc>
                <a:spcPct val="100000"/>
              </a:lnSpc>
              <a:spcBef>
                <a:spcPts val="280"/>
              </a:spcBef>
            </a:pPr>
            <a:r>
              <a:rPr dirty="0" baseline="4830" sz="1725" spc="127" i="1">
                <a:latin typeface="Times New Roman"/>
                <a:cs typeface="Times New Roman"/>
              </a:rPr>
              <a:t>f</a:t>
            </a:r>
            <a:r>
              <a:rPr dirty="0" baseline="-17094" sz="975" spc="15" i="1">
                <a:latin typeface="Times New Roman"/>
                <a:cs typeface="Times New Roman"/>
              </a:rPr>
              <a:t>x</a:t>
            </a:r>
            <a:r>
              <a:rPr dirty="0" baseline="-17094" sz="975" i="1">
                <a:latin typeface="Times New Roman"/>
                <a:cs typeface="Times New Roman"/>
              </a:rPr>
              <a:t> </a:t>
            </a:r>
            <a:r>
              <a:rPr dirty="0" baseline="-17094" sz="975" spc="-104" i="1">
                <a:latin typeface="Times New Roman"/>
                <a:cs typeface="Times New Roman"/>
              </a:rPr>
              <a:t> </a:t>
            </a:r>
            <a:r>
              <a:rPr dirty="0" sz="1550" spc="-30">
                <a:latin typeface="Symbol"/>
                <a:cs typeface="Symbol"/>
              </a:rPr>
              <a:t></a:t>
            </a:r>
            <a:r>
              <a:rPr dirty="0" baseline="4830" sz="1725" spc="37" i="1">
                <a:latin typeface="Times New Roman"/>
                <a:cs typeface="Times New Roman"/>
              </a:rPr>
              <a:t>a</a:t>
            </a:r>
            <a:r>
              <a:rPr dirty="0" baseline="4830" sz="1725" spc="7">
                <a:latin typeface="Times New Roman"/>
                <a:cs typeface="Times New Roman"/>
              </a:rPr>
              <a:t>,</a:t>
            </a:r>
            <a:r>
              <a:rPr dirty="0" baseline="4830" sz="1725" spc="-270">
                <a:latin typeface="Times New Roman"/>
                <a:cs typeface="Times New Roman"/>
              </a:rPr>
              <a:t> </a:t>
            </a:r>
            <a:r>
              <a:rPr dirty="0" baseline="4830" sz="1725" spc="135" i="1">
                <a:latin typeface="Times New Roman"/>
                <a:cs typeface="Times New Roman"/>
              </a:rPr>
              <a:t>b</a:t>
            </a:r>
            <a:r>
              <a:rPr dirty="0" sz="1550" spc="-20">
                <a:latin typeface="Symbol"/>
                <a:cs typeface="Symbol"/>
              </a:rPr>
              <a:t></a:t>
            </a:r>
            <a:r>
              <a:rPr dirty="0" baseline="4830" sz="1725" spc="7">
                <a:latin typeface="Times New Roman"/>
                <a:cs typeface="Times New Roman"/>
              </a:rPr>
              <a:t>,</a:t>
            </a:r>
            <a:r>
              <a:rPr dirty="0" baseline="4830" sz="1725" spc="120">
                <a:latin typeface="Times New Roman"/>
                <a:cs typeface="Times New Roman"/>
              </a:rPr>
              <a:t> </a:t>
            </a:r>
            <a:r>
              <a:rPr dirty="0" baseline="4830" sz="1725" spc="7" i="1">
                <a:latin typeface="Times New Roman"/>
                <a:cs typeface="Times New Roman"/>
              </a:rPr>
              <a:t>f</a:t>
            </a:r>
            <a:r>
              <a:rPr dirty="0" baseline="4830" sz="1725" spc="-254" i="1">
                <a:latin typeface="Times New Roman"/>
                <a:cs typeface="Times New Roman"/>
              </a:rPr>
              <a:t> </a:t>
            </a:r>
            <a:r>
              <a:rPr dirty="0" baseline="-17094" sz="975" spc="15" i="1">
                <a:latin typeface="Times New Roman"/>
                <a:cs typeface="Times New Roman"/>
              </a:rPr>
              <a:t>y</a:t>
            </a:r>
            <a:r>
              <a:rPr dirty="0" baseline="-17094" sz="975" i="1">
                <a:latin typeface="Times New Roman"/>
                <a:cs typeface="Times New Roman"/>
              </a:rPr>
              <a:t> </a:t>
            </a:r>
            <a:r>
              <a:rPr dirty="0" baseline="-17094" sz="975" spc="-82" i="1">
                <a:latin typeface="Times New Roman"/>
                <a:cs typeface="Times New Roman"/>
              </a:rPr>
              <a:t> </a:t>
            </a:r>
            <a:r>
              <a:rPr dirty="0" sz="1550" spc="-30">
                <a:latin typeface="Symbol"/>
                <a:cs typeface="Symbol"/>
              </a:rPr>
              <a:t></a:t>
            </a:r>
            <a:r>
              <a:rPr dirty="0" baseline="4830" sz="1725" spc="37" i="1">
                <a:latin typeface="Times New Roman"/>
                <a:cs typeface="Times New Roman"/>
              </a:rPr>
              <a:t>a</a:t>
            </a:r>
            <a:r>
              <a:rPr dirty="0" baseline="4830" sz="1725" spc="7">
                <a:latin typeface="Times New Roman"/>
                <a:cs typeface="Times New Roman"/>
              </a:rPr>
              <a:t>,</a:t>
            </a:r>
            <a:r>
              <a:rPr dirty="0" baseline="4830" sz="1725" spc="-270">
                <a:latin typeface="Times New Roman"/>
                <a:cs typeface="Times New Roman"/>
              </a:rPr>
              <a:t> </a:t>
            </a:r>
            <a:r>
              <a:rPr dirty="0" baseline="4830" sz="1725" spc="135" i="1">
                <a:latin typeface="Times New Roman"/>
                <a:cs typeface="Times New Roman"/>
              </a:rPr>
              <a:t>b</a:t>
            </a:r>
            <a:r>
              <a:rPr dirty="0" sz="1550" spc="-130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55">
                <a:latin typeface="Times New Roman"/>
                <a:cs typeface="Times New Roman"/>
              </a:rPr>
              <a:t> </a:t>
            </a:r>
            <a:r>
              <a:rPr dirty="0" baseline="4830" sz="1725" spc="22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165">
                <a:latin typeface="Times New Roman"/>
                <a:cs typeface="Times New Roman"/>
              </a:rPr>
              <a:t> </a:t>
            </a:r>
            <a:r>
              <a:rPr dirty="0" baseline="4830" sz="1725" spc="-15">
                <a:latin typeface="Times New Roman"/>
                <a:cs typeface="Times New Roman"/>
              </a:rPr>
              <a:t>0</a:t>
            </a:r>
            <a:r>
              <a:rPr dirty="0" baseline="4830" sz="1725" spc="7">
                <a:latin typeface="Times New Roman"/>
                <a:cs typeface="Times New Roman"/>
              </a:rPr>
              <a:t>,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15">
                <a:latin typeface="Times New Roman"/>
                <a:cs typeface="Times New Roman"/>
              </a:rPr>
              <a:t>0</a:t>
            </a:r>
            <a:endParaRPr baseline="4830" sz="1725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79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 </a:t>
            </a:r>
            <a:r>
              <a:rPr dirty="0" sz="1100">
                <a:latin typeface="Calibri"/>
                <a:cs typeface="Calibri"/>
              </a:rPr>
              <a:t>way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 </a:t>
            </a:r>
            <a:r>
              <a:rPr dirty="0" sz="1100">
                <a:latin typeface="Calibri"/>
                <a:cs typeface="Calibri"/>
              </a:rPr>
              <a:t>vectors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374219" y="1430081"/>
            <a:ext cx="2432050" cy="2863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4273" sz="1950" spc="60" i="1">
                <a:latin typeface="Times New Roman"/>
                <a:cs typeface="Times New Roman"/>
              </a:rPr>
              <a:t>f</a:t>
            </a:r>
            <a:r>
              <a:rPr dirty="0" baseline="-18518" sz="1125" spc="-60" i="1">
                <a:latin typeface="Times New Roman"/>
                <a:cs typeface="Times New Roman"/>
              </a:rPr>
              <a:t>x</a:t>
            </a:r>
            <a:r>
              <a:rPr dirty="0" baseline="-18518" sz="1125" spc="97" i="1">
                <a:latin typeface="Times New Roman"/>
                <a:cs typeface="Times New Roman"/>
              </a:rPr>
              <a:t> </a:t>
            </a:r>
            <a:r>
              <a:rPr dirty="0" sz="1700" spc="-95">
                <a:latin typeface="Symbol"/>
                <a:cs typeface="Symbol"/>
              </a:rPr>
              <a:t></a:t>
            </a:r>
            <a:r>
              <a:rPr dirty="0" baseline="4273" sz="1950" spc="-89" i="1">
                <a:latin typeface="Times New Roman"/>
                <a:cs typeface="Times New Roman"/>
              </a:rPr>
              <a:t>a</a:t>
            </a:r>
            <a:r>
              <a:rPr dirty="0" baseline="4273" sz="1950" spc="97">
                <a:latin typeface="Times New Roman"/>
                <a:cs typeface="Times New Roman"/>
              </a:rPr>
              <a:t>,</a:t>
            </a:r>
            <a:r>
              <a:rPr dirty="0" baseline="4273" sz="1950" i="1">
                <a:latin typeface="Times New Roman"/>
                <a:cs typeface="Times New Roman"/>
              </a:rPr>
              <a:t>b</a:t>
            </a:r>
            <a:r>
              <a:rPr dirty="0" sz="1700" spc="-190">
                <a:latin typeface="Symbol"/>
                <a:cs typeface="Symbol"/>
              </a:rPr>
              <a:t></a:t>
            </a:r>
            <a:r>
              <a:rPr dirty="0" sz="1700" spc="-170">
                <a:latin typeface="Times New Roman"/>
                <a:cs typeface="Times New Roman"/>
              </a:rPr>
              <a:t> </a:t>
            </a:r>
            <a:r>
              <a:rPr dirty="0" baseline="4273" sz="1950" spc="-120">
                <a:latin typeface="Symbol"/>
                <a:cs typeface="Symbol"/>
              </a:rPr>
              <a:t></a:t>
            </a:r>
            <a:r>
              <a:rPr dirty="0" baseline="4273" sz="1950" spc="-112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Times New Roman"/>
                <a:cs typeface="Times New Roman"/>
              </a:rPr>
              <a:t>0</a:t>
            </a:r>
            <a:r>
              <a:rPr dirty="0" baseline="4273" sz="1950" spc="187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</a:t>
            </a:r>
            <a:r>
              <a:rPr dirty="0" baseline="2525" sz="1650">
                <a:latin typeface="Calibri"/>
                <a:cs typeface="Calibri"/>
              </a:rPr>
              <a:t>d</a:t>
            </a:r>
            <a:r>
              <a:rPr dirty="0" baseline="2525" sz="1650">
                <a:latin typeface="Calibri"/>
                <a:cs typeface="Calibri"/>
              </a:rPr>
              <a:t>  </a:t>
            </a:r>
            <a:r>
              <a:rPr dirty="0" baseline="2525" sz="1650" spc="-157">
                <a:latin typeface="Calibri"/>
                <a:cs typeface="Calibri"/>
              </a:rPr>
              <a:t> </a:t>
            </a:r>
            <a:r>
              <a:rPr dirty="0" baseline="4273" sz="1950" spc="112" i="1">
                <a:latin typeface="Times New Roman"/>
                <a:cs typeface="Times New Roman"/>
              </a:rPr>
              <a:t>f</a:t>
            </a:r>
            <a:r>
              <a:rPr dirty="0" baseline="-18518" sz="1125" spc="-60" i="1">
                <a:latin typeface="Times New Roman"/>
                <a:cs typeface="Times New Roman"/>
              </a:rPr>
              <a:t>y</a:t>
            </a:r>
            <a:r>
              <a:rPr dirty="0" baseline="-18518" sz="1125" spc="112" i="1">
                <a:latin typeface="Times New Roman"/>
                <a:cs typeface="Times New Roman"/>
              </a:rPr>
              <a:t> </a:t>
            </a:r>
            <a:r>
              <a:rPr dirty="0" sz="1700" spc="-95">
                <a:latin typeface="Symbol"/>
                <a:cs typeface="Symbol"/>
              </a:rPr>
              <a:t></a:t>
            </a:r>
            <a:r>
              <a:rPr dirty="0" baseline="4273" sz="1950" spc="-89" i="1">
                <a:latin typeface="Times New Roman"/>
                <a:cs typeface="Times New Roman"/>
              </a:rPr>
              <a:t>a</a:t>
            </a:r>
            <a:r>
              <a:rPr dirty="0" baseline="4273" sz="1950" spc="97">
                <a:latin typeface="Times New Roman"/>
                <a:cs typeface="Times New Roman"/>
              </a:rPr>
              <a:t>,</a:t>
            </a:r>
            <a:r>
              <a:rPr dirty="0" baseline="4273" sz="1950" i="1">
                <a:latin typeface="Times New Roman"/>
                <a:cs typeface="Times New Roman"/>
              </a:rPr>
              <a:t>b</a:t>
            </a:r>
            <a:r>
              <a:rPr dirty="0" sz="1700" spc="-190">
                <a:latin typeface="Symbol"/>
                <a:cs typeface="Symbol"/>
              </a:rPr>
              <a:t></a:t>
            </a:r>
            <a:r>
              <a:rPr dirty="0" sz="1700" spc="-170">
                <a:latin typeface="Times New Roman"/>
                <a:cs typeface="Times New Roman"/>
              </a:rPr>
              <a:t> </a:t>
            </a:r>
            <a:r>
              <a:rPr dirty="0" baseline="4273" sz="1950" spc="-120">
                <a:latin typeface="Symbol"/>
                <a:cs typeface="Symbol"/>
              </a:rPr>
              <a:t></a:t>
            </a:r>
            <a:r>
              <a:rPr dirty="0" baseline="4273" sz="1950" spc="-112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Times New Roman"/>
                <a:cs typeface="Times New Roman"/>
              </a:rPr>
              <a:t>0</a:t>
            </a:r>
            <a:r>
              <a:rPr dirty="0" baseline="4273" sz="1950" spc="-254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</a:t>
            </a:r>
            <a:r>
              <a:rPr dirty="0" baseline="2525" sz="1650">
                <a:latin typeface="Calibri"/>
                <a:cs typeface="Calibri"/>
              </a:rPr>
              <a:t>n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fa</a:t>
            </a:r>
            <a:r>
              <a:rPr dirty="0" baseline="2525" sz="1650">
                <a:latin typeface="Calibri"/>
                <a:cs typeface="Calibri"/>
              </a:rPr>
              <a:t>ct,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we</a:t>
            </a:r>
            <a:endParaRPr baseline="2525" sz="1650">
              <a:latin typeface="Calibri"/>
              <a:cs typeface="Calibri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901687" y="1723124"/>
            <a:ext cx="5927090" cy="1663064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ct val="101800"/>
              </a:lnSpc>
              <a:spcBef>
                <a:spcPts val="80"/>
              </a:spcBef>
            </a:pP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gradient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definition.</a:t>
            </a:r>
            <a:endParaRPr sz="1100">
              <a:latin typeface="Calibri"/>
              <a:cs typeface="Calibri"/>
            </a:endParaRPr>
          </a:p>
          <a:p>
            <a:pPr marL="12700" marR="186690">
              <a:lnSpc>
                <a:spcPct val="112999"/>
              </a:lnSpc>
              <a:spcBef>
                <a:spcPts val="969"/>
              </a:spcBef>
            </a:pPr>
            <a:r>
              <a:rPr dirty="0" baseline="2525" sz="1650">
                <a:latin typeface="Calibri"/>
                <a:cs typeface="Calibri"/>
              </a:rPr>
              <a:t>Note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well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BOTH</a:t>
            </a:r>
            <a:r>
              <a:rPr dirty="0" baseline="2525" sz="1650">
                <a:latin typeface="Calibri"/>
                <a:cs typeface="Calibri"/>
              </a:rPr>
              <a:t> of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first </a:t>
            </a:r>
            <a:r>
              <a:rPr dirty="0" baseline="2525" sz="1650">
                <a:latin typeface="Calibri"/>
                <a:cs typeface="Calibri"/>
              </a:rPr>
              <a:t>order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partial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derivatives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must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zero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at</a:t>
            </a:r>
            <a:r>
              <a:rPr dirty="0" baseline="2525" sz="1650" spc="217">
                <a:latin typeface="Calibri"/>
                <a:cs typeface="Calibri"/>
              </a:rPr>
              <a:t> </a:t>
            </a:r>
            <a:r>
              <a:rPr dirty="0" sz="1700" spc="-10">
                <a:latin typeface="Symbol"/>
                <a:cs typeface="Symbol"/>
              </a:rPr>
              <a:t></a:t>
            </a:r>
            <a:r>
              <a:rPr dirty="0" baseline="4273" sz="1950" spc="-15" i="1">
                <a:latin typeface="Times New Roman"/>
                <a:cs typeface="Times New Roman"/>
              </a:rPr>
              <a:t>a</a:t>
            </a:r>
            <a:r>
              <a:rPr dirty="0" baseline="4273" sz="1950" spc="-15">
                <a:latin typeface="Times New Roman"/>
                <a:cs typeface="Times New Roman"/>
              </a:rPr>
              <a:t>,</a:t>
            </a:r>
            <a:r>
              <a:rPr dirty="0" baseline="4273" sz="1950" spc="-15" i="1">
                <a:latin typeface="Times New Roman"/>
                <a:cs typeface="Times New Roman"/>
              </a:rPr>
              <a:t>b</a:t>
            </a:r>
            <a:r>
              <a:rPr dirty="0" sz="1700" spc="-10">
                <a:latin typeface="Symbol"/>
                <a:cs typeface="Symbol"/>
              </a:rPr>
              <a:t></a:t>
            </a:r>
            <a:r>
              <a:rPr dirty="0" baseline="2525" sz="1650" spc="-15">
                <a:latin typeface="Calibri"/>
                <a:cs typeface="Calibri"/>
              </a:rPr>
              <a:t>.</a:t>
            </a:r>
            <a:r>
              <a:rPr dirty="0" baseline="2525" sz="1650" spc="3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If only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one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of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zero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then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least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partially, relates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 </a:t>
            </a:r>
            <a:r>
              <a:rPr dirty="0" sz="1100">
                <a:latin typeface="Calibri"/>
                <a:cs typeface="Calibri"/>
              </a:rPr>
              <a:t>points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b="1">
                <a:latin typeface="Calibri"/>
                <a:cs typeface="Calibri"/>
              </a:rPr>
              <a:t>Fact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917447" y="3386328"/>
            <a:ext cx="5937885" cy="836930"/>
          </a:xfrm>
          <a:prstGeom prst="rect">
            <a:avLst/>
          </a:prstGeom>
          <a:solidFill>
            <a:srgbClr val="CCFFFF"/>
          </a:solidFill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67945">
              <a:lnSpc>
                <a:spcPts val="1885"/>
              </a:lnSpc>
            </a:pPr>
            <a:r>
              <a:rPr dirty="0" baseline="2525" sz="1650" spc="-7">
                <a:latin typeface="Calibri"/>
                <a:cs typeface="Calibri"/>
              </a:rPr>
              <a:t>If</a:t>
            </a:r>
            <a:r>
              <a:rPr dirty="0" baseline="2525" sz="1650">
                <a:latin typeface="Calibri"/>
                <a:cs typeface="Calibri"/>
              </a:rPr>
              <a:t> 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point</a:t>
            </a:r>
            <a:r>
              <a:rPr dirty="0" baseline="2525" sz="1650" spc="217">
                <a:latin typeface="Calibri"/>
                <a:cs typeface="Calibri"/>
              </a:rPr>
              <a:t> </a:t>
            </a:r>
            <a:r>
              <a:rPr dirty="0" sz="1700" spc="-40">
                <a:latin typeface="Symbol"/>
                <a:cs typeface="Symbol"/>
              </a:rPr>
              <a:t></a:t>
            </a:r>
            <a:r>
              <a:rPr dirty="0" baseline="4273" sz="1950" spc="-60" i="1">
                <a:latin typeface="Times New Roman"/>
                <a:cs typeface="Times New Roman"/>
              </a:rPr>
              <a:t>a</a:t>
            </a:r>
            <a:r>
              <a:rPr dirty="0" baseline="4273" sz="1950" spc="-60">
                <a:latin typeface="Times New Roman"/>
                <a:cs typeface="Times New Roman"/>
              </a:rPr>
              <a:t>,</a:t>
            </a:r>
            <a:r>
              <a:rPr dirty="0" baseline="4273" sz="1950" spc="-60" i="1">
                <a:latin typeface="Times New Roman"/>
                <a:cs typeface="Times New Roman"/>
              </a:rPr>
              <a:t>b</a:t>
            </a:r>
            <a:r>
              <a:rPr dirty="0" sz="1700" spc="-40">
                <a:latin typeface="Symbol"/>
                <a:cs typeface="Symbol"/>
              </a:rPr>
              <a:t></a:t>
            </a:r>
            <a:r>
              <a:rPr dirty="0" sz="1700" spc="-3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</a:t>
            </a:r>
            <a:r>
              <a:rPr dirty="0" baseline="2525" sz="1650">
                <a:latin typeface="Calibri"/>
                <a:cs typeface="Calibri"/>
              </a:rPr>
              <a:t> a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relative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extrema </a:t>
            </a:r>
            <a:r>
              <a:rPr dirty="0" baseline="2525" sz="1650">
                <a:latin typeface="Calibri"/>
                <a:cs typeface="Calibri"/>
              </a:rPr>
              <a:t>of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function</a:t>
            </a:r>
            <a:r>
              <a:rPr dirty="0" baseline="2525" sz="1650" spc="315">
                <a:latin typeface="Calibri"/>
                <a:cs typeface="Calibri"/>
              </a:rPr>
              <a:t> </a:t>
            </a:r>
            <a:r>
              <a:rPr dirty="0" baseline="4273" sz="1950" i="1">
                <a:latin typeface="Times New Roman"/>
                <a:cs typeface="Times New Roman"/>
              </a:rPr>
              <a:t>f</a:t>
            </a:r>
            <a:r>
              <a:rPr dirty="0" baseline="4273" sz="1950" spc="165" i="1">
                <a:latin typeface="Times New Roman"/>
                <a:cs typeface="Times New Roman"/>
              </a:rPr>
              <a:t> </a:t>
            </a:r>
            <a:r>
              <a:rPr dirty="0" sz="1700" spc="-140">
                <a:latin typeface="Symbol"/>
                <a:cs typeface="Symbol"/>
              </a:rPr>
              <a:t></a:t>
            </a:r>
            <a:r>
              <a:rPr dirty="0" sz="1700" spc="-250">
                <a:latin typeface="Times New Roman"/>
                <a:cs typeface="Times New Roman"/>
              </a:rPr>
              <a:t> </a:t>
            </a:r>
            <a:r>
              <a:rPr dirty="0" baseline="4273" sz="1950" spc="7" i="1">
                <a:latin typeface="Times New Roman"/>
                <a:cs typeface="Times New Roman"/>
              </a:rPr>
              <a:t>x</a:t>
            </a:r>
            <a:r>
              <a:rPr dirty="0" baseline="4273" sz="1950" spc="7">
                <a:latin typeface="Times New Roman"/>
                <a:cs typeface="Times New Roman"/>
              </a:rPr>
              <a:t>,</a:t>
            </a:r>
            <a:r>
              <a:rPr dirty="0" baseline="4273" sz="1950" spc="-52">
                <a:latin typeface="Times New Roman"/>
                <a:cs typeface="Times New Roman"/>
              </a:rPr>
              <a:t> </a:t>
            </a:r>
            <a:r>
              <a:rPr dirty="0" baseline="4273" sz="1950" i="1">
                <a:latin typeface="Times New Roman"/>
                <a:cs typeface="Times New Roman"/>
              </a:rPr>
              <a:t>y</a:t>
            </a:r>
            <a:r>
              <a:rPr dirty="0" baseline="4273" sz="1950" spc="-307" i="1">
                <a:latin typeface="Times New Roman"/>
                <a:cs typeface="Times New Roman"/>
              </a:rPr>
              <a:t> </a:t>
            </a:r>
            <a:r>
              <a:rPr dirty="0" sz="1700" spc="-140">
                <a:latin typeface="Symbol"/>
                <a:cs typeface="Symbol"/>
              </a:rPr>
              <a:t></a:t>
            </a:r>
            <a:r>
              <a:rPr dirty="0" sz="1700" spc="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first </a:t>
            </a:r>
            <a:r>
              <a:rPr dirty="0" baseline="2525" sz="1650">
                <a:latin typeface="Calibri"/>
                <a:cs typeface="Calibri"/>
              </a:rPr>
              <a:t>order </a:t>
            </a:r>
            <a:r>
              <a:rPr dirty="0" baseline="2525" sz="1650" spc="-7">
                <a:latin typeface="Calibri"/>
                <a:cs typeface="Calibri"/>
              </a:rPr>
              <a:t>derivatives </a:t>
            </a:r>
            <a:r>
              <a:rPr dirty="0" baseline="2525" sz="1650">
                <a:latin typeface="Calibri"/>
                <a:cs typeface="Calibri"/>
              </a:rPr>
              <a:t>of</a:t>
            </a:r>
            <a:endParaRPr baseline="2525" sz="1650">
              <a:latin typeface="Calibri"/>
              <a:cs typeface="Calibri"/>
            </a:endParaRPr>
          </a:p>
          <a:p>
            <a:pPr marL="125095">
              <a:lnSpc>
                <a:spcPct val="100000"/>
              </a:lnSpc>
              <a:spcBef>
                <a:spcPts val="130"/>
              </a:spcBef>
            </a:pPr>
            <a:r>
              <a:rPr dirty="0" baseline="4273" sz="1950" i="1">
                <a:latin typeface="Times New Roman"/>
                <a:cs typeface="Times New Roman"/>
              </a:rPr>
              <a:t>f</a:t>
            </a:r>
            <a:r>
              <a:rPr dirty="0" baseline="4273" sz="1950" spc="157" i="1">
                <a:latin typeface="Times New Roman"/>
                <a:cs typeface="Times New Roman"/>
              </a:rPr>
              <a:t> </a:t>
            </a:r>
            <a:r>
              <a:rPr dirty="0" sz="1700" spc="-140">
                <a:latin typeface="Symbol"/>
                <a:cs typeface="Symbol"/>
              </a:rPr>
              <a:t></a:t>
            </a:r>
            <a:r>
              <a:rPr dirty="0" sz="1700" spc="-250">
                <a:latin typeface="Times New Roman"/>
                <a:cs typeface="Times New Roman"/>
              </a:rPr>
              <a:t> </a:t>
            </a:r>
            <a:r>
              <a:rPr dirty="0" baseline="4273" sz="1950" spc="7" i="1">
                <a:latin typeface="Times New Roman"/>
                <a:cs typeface="Times New Roman"/>
              </a:rPr>
              <a:t>x</a:t>
            </a:r>
            <a:r>
              <a:rPr dirty="0" baseline="4273" sz="1950" spc="7">
                <a:latin typeface="Times New Roman"/>
                <a:cs typeface="Times New Roman"/>
              </a:rPr>
              <a:t>,</a:t>
            </a:r>
            <a:r>
              <a:rPr dirty="0" baseline="4273" sz="1950" spc="-60">
                <a:latin typeface="Times New Roman"/>
                <a:cs typeface="Times New Roman"/>
              </a:rPr>
              <a:t> </a:t>
            </a:r>
            <a:r>
              <a:rPr dirty="0" baseline="4273" sz="1950" i="1">
                <a:latin typeface="Times New Roman"/>
                <a:cs typeface="Times New Roman"/>
              </a:rPr>
              <a:t>y</a:t>
            </a:r>
            <a:r>
              <a:rPr dirty="0" baseline="4273" sz="1950" spc="-307" i="1">
                <a:latin typeface="Times New Roman"/>
                <a:cs typeface="Times New Roman"/>
              </a:rPr>
              <a:t> </a:t>
            </a:r>
            <a:r>
              <a:rPr dirty="0" sz="1700" spc="-140">
                <a:latin typeface="Symbol"/>
                <a:cs typeface="Symbol"/>
              </a:rPr>
              <a:t></a:t>
            </a:r>
            <a:r>
              <a:rPr dirty="0" sz="1700" spc="5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exist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at</a:t>
            </a:r>
            <a:r>
              <a:rPr dirty="0" baseline="2525" sz="1650" spc="217">
                <a:latin typeface="Calibri"/>
                <a:cs typeface="Calibri"/>
              </a:rPr>
              <a:t> </a:t>
            </a:r>
            <a:r>
              <a:rPr dirty="0" sz="1700" spc="-40">
                <a:latin typeface="Symbol"/>
                <a:cs typeface="Symbol"/>
              </a:rPr>
              <a:t></a:t>
            </a:r>
            <a:r>
              <a:rPr dirty="0" baseline="4273" sz="1950" spc="-60" i="1">
                <a:latin typeface="Times New Roman"/>
                <a:cs typeface="Times New Roman"/>
              </a:rPr>
              <a:t>a</a:t>
            </a:r>
            <a:r>
              <a:rPr dirty="0" baseline="4273" sz="1950" spc="-60">
                <a:latin typeface="Times New Roman"/>
                <a:cs typeface="Times New Roman"/>
              </a:rPr>
              <a:t>,</a:t>
            </a:r>
            <a:r>
              <a:rPr dirty="0" baseline="4273" sz="1950" spc="-60" i="1">
                <a:latin typeface="Times New Roman"/>
                <a:cs typeface="Times New Roman"/>
              </a:rPr>
              <a:t>b</a:t>
            </a:r>
            <a:r>
              <a:rPr dirty="0" sz="1700" spc="-40">
                <a:latin typeface="Symbol"/>
                <a:cs typeface="Symbol"/>
              </a:rPr>
              <a:t></a:t>
            </a:r>
            <a:r>
              <a:rPr dirty="0" sz="1700" spc="-3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then</a:t>
            </a:r>
            <a:r>
              <a:rPr dirty="0" baseline="2525" sz="1650" spc="209">
                <a:latin typeface="Calibri"/>
                <a:cs typeface="Calibri"/>
              </a:rPr>
              <a:t> </a:t>
            </a:r>
            <a:r>
              <a:rPr dirty="0" sz="1700" spc="-40">
                <a:latin typeface="Symbol"/>
                <a:cs typeface="Symbol"/>
              </a:rPr>
              <a:t></a:t>
            </a:r>
            <a:r>
              <a:rPr dirty="0" baseline="4273" sz="1950" spc="-60" i="1">
                <a:latin typeface="Times New Roman"/>
                <a:cs typeface="Times New Roman"/>
              </a:rPr>
              <a:t>a</a:t>
            </a:r>
            <a:r>
              <a:rPr dirty="0" baseline="4273" sz="1950" spc="-60">
                <a:latin typeface="Times New Roman"/>
                <a:cs typeface="Times New Roman"/>
              </a:rPr>
              <a:t>,</a:t>
            </a:r>
            <a:r>
              <a:rPr dirty="0" baseline="4273" sz="1950" spc="-60" i="1">
                <a:latin typeface="Times New Roman"/>
                <a:cs typeface="Times New Roman"/>
              </a:rPr>
              <a:t>b</a:t>
            </a:r>
            <a:r>
              <a:rPr dirty="0" sz="1700" spc="-40">
                <a:latin typeface="Symbol"/>
                <a:cs typeface="Symbol"/>
              </a:rPr>
              <a:t></a:t>
            </a:r>
            <a:r>
              <a:rPr dirty="0" sz="1700" spc="-3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also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a</a:t>
            </a:r>
            <a:r>
              <a:rPr dirty="0" baseline="2525" sz="1650" spc="-7">
                <a:latin typeface="Calibri"/>
                <a:cs typeface="Calibri"/>
              </a:rPr>
              <a:t> critical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point </a:t>
            </a:r>
            <a:r>
              <a:rPr dirty="0" baseline="2525" sz="1650">
                <a:latin typeface="Calibri"/>
                <a:cs typeface="Calibri"/>
              </a:rPr>
              <a:t>of</a:t>
            </a:r>
            <a:r>
              <a:rPr dirty="0" baseline="2525" sz="1650" spc="300">
                <a:latin typeface="Calibri"/>
                <a:cs typeface="Calibri"/>
              </a:rPr>
              <a:t> </a:t>
            </a:r>
            <a:r>
              <a:rPr dirty="0" baseline="4273" sz="1950" i="1">
                <a:latin typeface="Times New Roman"/>
                <a:cs typeface="Times New Roman"/>
              </a:rPr>
              <a:t>f</a:t>
            </a:r>
            <a:r>
              <a:rPr dirty="0" baseline="4273" sz="1950" spc="157" i="1">
                <a:latin typeface="Times New Roman"/>
                <a:cs typeface="Times New Roman"/>
              </a:rPr>
              <a:t> </a:t>
            </a:r>
            <a:r>
              <a:rPr dirty="0" sz="1700" spc="-140">
                <a:latin typeface="Symbol"/>
                <a:cs typeface="Symbol"/>
              </a:rPr>
              <a:t></a:t>
            </a:r>
            <a:r>
              <a:rPr dirty="0" sz="1700" spc="-250">
                <a:latin typeface="Times New Roman"/>
                <a:cs typeface="Times New Roman"/>
              </a:rPr>
              <a:t> </a:t>
            </a:r>
            <a:r>
              <a:rPr dirty="0" baseline="4273" sz="1950" spc="7" i="1">
                <a:latin typeface="Times New Roman"/>
                <a:cs typeface="Times New Roman"/>
              </a:rPr>
              <a:t>x</a:t>
            </a:r>
            <a:r>
              <a:rPr dirty="0" baseline="4273" sz="1950" spc="7">
                <a:latin typeface="Times New Roman"/>
                <a:cs typeface="Times New Roman"/>
              </a:rPr>
              <a:t>,</a:t>
            </a:r>
            <a:r>
              <a:rPr dirty="0" baseline="4273" sz="1950" spc="-60">
                <a:latin typeface="Times New Roman"/>
                <a:cs typeface="Times New Roman"/>
              </a:rPr>
              <a:t> </a:t>
            </a:r>
            <a:r>
              <a:rPr dirty="0" baseline="4273" sz="1950" i="1">
                <a:latin typeface="Times New Roman"/>
                <a:cs typeface="Times New Roman"/>
              </a:rPr>
              <a:t>y</a:t>
            </a:r>
            <a:r>
              <a:rPr dirty="0" baseline="4273" sz="1950" spc="-307" i="1">
                <a:latin typeface="Times New Roman"/>
                <a:cs typeface="Times New Roman"/>
              </a:rPr>
              <a:t> </a:t>
            </a:r>
            <a:r>
              <a:rPr dirty="0" sz="1700" spc="-140">
                <a:latin typeface="Symbol"/>
                <a:cs typeface="Symbol"/>
              </a:rPr>
              <a:t></a:t>
            </a:r>
            <a:r>
              <a:rPr dirty="0" sz="1700" spc="-25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 in fact we’ll</a:t>
            </a:r>
            <a:r>
              <a:rPr dirty="0" baseline="2525" sz="1650">
                <a:latin typeface="Calibri"/>
                <a:cs typeface="Calibri"/>
              </a:rPr>
              <a:t> have</a:t>
            </a:r>
            <a:endParaRPr baseline="2525" sz="1650">
              <a:latin typeface="Calibri"/>
              <a:cs typeface="Calibri"/>
            </a:endParaRPr>
          </a:p>
          <a:p>
            <a:pPr marL="87630">
              <a:lnSpc>
                <a:spcPct val="100000"/>
              </a:lnSpc>
              <a:spcBef>
                <a:spcPts val="265"/>
              </a:spcBef>
            </a:pPr>
            <a:r>
              <a:rPr dirty="0" baseline="4444" sz="1875" spc="-15">
                <a:latin typeface="Symbol"/>
                <a:cs typeface="Symbol"/>
              </a:rPr>
              <a:t></a:t>
            </a:r>
            <a:r>
              <a:rPr dirty="0" baseline="4444" sz="1875" spc="-15" i="1">
                <a:latin typeface="Times New Roman"/>
                <a:cs typeface="Times New Roman"/>
              </a:rPr>
              <a:t>f</a:t>
            </a:r>
            <a:r>
              <a:rPr dirty="0" baseline="4444" sz="1875" spc="142" i="1">
                <a:latin typeface="Times New Roman"/>
                <a:cs typeface="Times New Roman"/>
              </a:rPr>
              <a:t> </a:t>
            </a:r>
            <a:r>
              <a:rPr dirty="0" sz="1600" spc="-30">
                <a:latin typeface="Symbol"/>
                <a:cs typeface="Symbol"/>
              </a:rPr>
              <a:t></a:t>
            </a:r>
            <a:r>
              <a:rPr dirty="0" baseline="4444" sz="1875" i="1">
                <a:latin typeface="Times New Roman"/>
                <a:cs typeface="Times New Roman"/>
              </a:rPr>
              <a:t>a</a:t>
            </a:r>
            <a:r>
              <a:rPr dirty="0" baseline="4444" sz="1875" spc="-15">
                <a:latin typeface="Times New Roman"/>
                <a:cs typeface="Times New Roman"/>
              </a:rPr>
              <a:t>,</a:t>
            </a:r>
            <a:r>
              <a:rPr dirty="0" baseline="4444" sz="1875" spc="-300">
                <a:latin typeface="Times New Roman"/>
                <a:cs typeface="Times New Roman"/>
              </a:rPr>
              <a:t> </a:t>
            </a:r>
            <a:r>
              <a:rPr dirty="0" baseline="4444" sz="1875" spc="97" i="1">
                <a:latin typeface="Times New Roman"/>
                <a:cs typeface="Times New Roman"/>
              </a:rPr>
              <a:t>b</a:t>
            </a:r>
            <a:r>
              <a:rPr dirty="0" sz="1600" spc="-130">
                <a:latin typeface="Symbol"/>
                <a:cs typeface="Symbol"/>
              </a:rPr>
              <a:t></a:t>
            </a:r>
            <a:r>
              <a:rPr dirty="0" sz="1600" spc="-130">
                <a:latin typeface="Times New Roman"/>
                <a:cs typeface="Times New Roman"/>
              </a:rPr>
              <a:t> </a:t>
            </a:r>
            <a:r>
              <a:rPr dirty="0" baseline="4444" sz="1875" spc="-22">
                <a:latin typeface="Symbol"/>
                <a:cs typeface="Symbol"/>
              </a:rPr>
              <a:t></a:t>
            </a:r>
            <a:r>
              <a:rPr dirty="0" baseline="4444" sz="1875" spc="-75">
                <a:latin typeface="Times New Roman"/>
                <a:cs typeface="Times New Roman"/>
              </a:rPr>
              <a:t> </a:t>
            </a:r>
            <a:r>
              <a:rPr dirty="0" baseline="4444" sz="1875" spc="-22">
                <a:latin typeface="Times New Roman"/>
                <a:cs typeface="Times New Roman"/>
              </a:rPr>
              <a:t>0</a:t>
            </a:r>
            <a:r>
              <a:rPr dirty="0" baseline="4444" sz="1875" spc="-209">
                <a:latin typeface="Times New Roman"/>
                <a:cs typeface="Times New Roman"/>
              </a:rPr>
              <a:t> </a:t>
            </a:r>
            <a:r>
              <a:rPr dirty="0" baseline="2525" sz="1650" b="1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901700" y="4376365"/>
            <a:ext cx="34417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b="1">
                <a:latin typeface="Calibri"/>
                <a:cs typeface="Calibri"/>
              </a:rPr>
              <a:t>Pr</a:t>
            </a:r>
            <a:r>
              <a:rPr dirty="0" sz="1100" spc="-10" b="1">
                <a:latin typeface="Calibri"/>
                <a:cs typeface="Calibri"/>
              </a:rPr>
              <a:t>oof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917447" y="4570476"/>
            <a:ext cx="5937885" cy="2964180"/>
          </a:xfrm>
          <a:prstGeom prst="rect">
            <a:avLst/>
          </a:prstGeom>
          <a:ln w="6096">
            <a:solidFill>
              <a:srgbClr val="80808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67945">
              <a:lnSpc>
                <a:spcPts val="1290"/>
              </a:lnSpc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proof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relies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single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version that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solidFill>
                  <a:srgbClr val="0063FF"/>
                </a:solidFill>
                <a:latin typeface="Calibri"/>
                <a:cs typeface="Calibri"/>
              </a:rPr>
              <a:t>saw</a:t>
            </a:r>
            <a:r>
              <a:rPr dirty="0" sz="1100" spc="15">
                <a:solidFill>
                  <a:srgbClr val="0063FF"/>
                </a:solidFill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version,</a:t>
            </a:r>
            <a:endParaRPr sz="11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25"/>
              </a:spcBef>
            </a:pPr>
            <a:r>
              <a:rPr dirty="0" sz="1100">
                <a:latin typeface="Calibri"/>
                <a:cs typeface="Calibri"/>
              </a:rPr>
              <a:t>often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called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Fermat’s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Theorem.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0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</a:pPr>
            <a:r>
              <a:rPr dirty="0" baseline="2525" sz="1650">
                <a:latin typeface="Calibri"/>
                <a:cs typeface="Calibri"/>
              </a:rPr>
              <a:t>Let’s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start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off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by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defining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4273" sz="1950" spc="-37" i="1">
                <a:latin typeface="Times New Roman"/>
                <a:cs typeface="Times New Roman"/>
              </a:rPr>
              <a:t>g</a:t>
            </a:r>
            <a:r>
              <a:rPr dirty="0" baseline="4273" sz="1950" spc="-165" i="1">
                <a:latin typeface="Times New Roman"/>
                <a:cs typeface="Times New Roman"/>
              </a:rPr>
              <a:t> </a:t>
            </a:r>
            <a:r>
              <a:rPr dirty="0" sz="1700" spc="-155">
                <a:latin typeface="Symbol"/>
                <a:cs typeface="Symbol"/>
              </a:rPr>
              <a:t></a:t>
            </a:r>
            <a:r>
              <a:rPr dirty="0" sz="1700" spc="-254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x</a:t>
            </a:r>
            <a:r>
              <a:rPr dirty="0" sz="1700" spc="-40">
                <a:latin typeface="Symbol"/>
                <a:cs typeface="Symbol"/>
              </a:rPr>
              <a:t></a:t>
            </a:r>
            <a:r>
              <a:rPr dirty="0" sz="1700" spc="-150">
                <a:latin typeface="Times New Roman"/>
                <a:cs typeface="Times New Roman"/>
              </a:rPr>
              <a:t> </a:t>
            </a:r>
            <a:r>
              <a:rPr dirty="0" baseline="4273" sz="1950" spc="-37">
                <a:latin typeface="Symbol"/>
                <a:cs typeface="Symbol"/>
              </a:rPr>
              <a:t></a:t>
            </a:r>
            <a:r>
              <a:rPr dirty="0" baseline="4273" sz="1950" spc="307">
                <a:latin typeface="Times New Roman"/>
                <a:cs typeface="Times New Roman"/>
              </a:rPr>
              <a:t> </a:t>
            </a:r>
            <a:r>
              <a:rPr dirty="0" baseline="4273" sz="1950" spc="-22" i="1">
                <a:latin typeface="Times New Roman"/>
                <a:cs typeface="Times New Roman"/>
              </a:rPr>
              <a:t>f</a:t>
            </a:r>
            <a:r>
              <a:rPr dirty="0" baseline="4273" sz="1950" spc="135" i="1">
                <a:latin typeface="Times New Roman"/>
                <a:cs typeface="Times New Roman"/>
              </a:rPr>
              <a:t> </a:t>
            </a:r>
            <a:r>
              <a:rPr dirty="0" sz="1700" spc="-155">
                <a:latin typeface="Symbol"/>
                <a:cs typeface="Symbol"/>
              </a:rPr>
              <a:t></a:t>
            </a:r>
            <a:r>
              <a:rPr dirty="0" sz="1700" spc="-254">
                <a:latin typeface="Times New Roman"/>
                <a:cs typeface="Times New Roman"/>
              </a:rPr>
              <a:t> </a:t>
            </a:r>
            <a:r>
              <a:rPr dirty="0" baseline="4273" sz="1950" spc="-22" i="1">
                <a:latin typeface="Times New Roman"/>
                <a:cs typeface="Times New Roman"/>
              </a:rPr>
              <a:t>x</a:t>
            </a:r>
            <a:r>
              <a:rPr dirty="0" baseline="4273" sz="1950" spc="-22">
                <a:latin typeface="Times New Roman"/>
                <a:cs typeface="Times New Roman"/>
              </a:rPr>
              <a:t>,</a:t>
            </a:r>
            <a:r>
              <a:rPr dirty="0" baseline="4273" sz="1950" spc="-315">
                <a:latin typeface="Times New Roman"/>
                <a:cs typeface="Times New Roman"/>
              </a:rPr>
              <a:t> </a:t>
            </a:r>
            <a:r>
              <a:rPr dirty="0" baseline="4273" sz="1950" spc="-75" i="1">
                <a:latin typeface="Times New Roman"/>
                <a:cs typeface="Times New Roman"/>
              </a:rPr>
              <a:t>b</a:t>
            </a:r>
            <a:r>
              <a:rPr dirty="0" sz="1700" spc="-50">
                <a:latin typeface="Symbol"/>
                <a:cs typeface="Symbol"/>
              </a:rPr>
              <a:t></a:t>
            </a:r>
            <a:r>
              <a:rPr dirty="0" sz="1700" spc="7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 </a:t>
            </a:r>
            <a:r>
              <a:rPr dirty="0" baseline="2525" sz="1650">
                <a:latin typeface="Calibri"/>
                <a:cs typeface="Calibri"/>
              </a:rPr>
              <a:t>suppose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r>
              <a:rPr dirty="0" baseline="2525" sz="1650" spc="667">
                <a:latin typeface="Calibri"/>
                <a:cs typeface="Calibri"/>
              </a:rPr>
              <a:t> </a:t>
            </a:r>
            <a:r>
              <a:rPr dirty="0" baseline="4273" sz="1950" i="1">
                <a:latin typeface="Times New Roman"/>
                <a:cs typeface="Times New Roman"/>
              </a:rPr>
              <a:t>f</a:t>
            </a:r>
            <a:r>
              <a:rPr dirty="0" baseline="4273" sz="1950" spc="165" i="1">
                <a:latin typeface="Times New Roman"/>
                <a:cs typeface="Times New Roman"/>
              </a:rPr>
              <a:t> </a:t>
            </a:r>
            <a:r>
              <a:rPr dirty="0" sz="1700" spc="-140">
                <a:latin typeface="Symbol"/>
                <a:cs typeface="Symbol"/>
              </a:rPr>
              <a:t></a:t>
            </a:r>
            <a:r>
              <a:rPr dirty="0" sz="1700" spc="-254">
                <a:latin typeface="Times New Roman"/>
                <a:cs typeface="Times New Roman"/>
              </a:rPr>
              <a:t> </a:t>
            </a:r>
            <a:r>
              <a:rPr dirty="0" baseline="4273" sz="1950" spc="7" i="1">
                <a:latin typeface="Times New Roman"/>
                <a:cs typeface="Times New Roman"/>
              </a:rPr>
              <a:t>x</a:t>
            </a:r>
            <a:r>
              <a:rPr dirty="0" baseline="4273" sz="1950" spc="7">
                <a:latin typeface="Times New Roman"/>
                <a:cs typeface="Times New Roman"/>
              </a:rPr>
              <a:t>,</a:t>
            </a:r>
            <a:r>
              <a:rPr dirty="0" baseline="4273" sz="1950" spc="-60">
                <a:latin typeface="Times New Roman"/>
                <a:cs typeface="Times New Roman"/>
              </a:rPr>
              <a:t> </a:t>
            </a:r>
            <a:r>
              <a:rPr dirty="0" baseline="4273" sz="1950" i="1">
                <a:latin typeface="Times New Roman"/>
                <a:cs typeface="Times New Roman"/>
              </a:rPr>
              <a:t>y</a:t>
            </a:r>
            <a:r>
              <a:rPr dirty="0" baseline="4273" sz="1950" spc="-307" i="1">
                <a:latin typeface="Times New Roman"/>
                <a:cs typeface="Times New Roman"/>
              </a:rPr>
              <a:t> </a:t>
            </a:r>
            <a:r>
              <a:rPr dirty="0" sz="1700" spc="-140">
                <a:latin typeface="Symbol"/>
                <a:cs typeface="Symbol"/>
              </a:rPr>
              <a:t></a:t>
            </a:r>
            <a:r>
              <a:rPr dirty="0" sz="1700" spc="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has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a </a:t>
            </a:r>
            <a:r>
              <a:rPr dirty="0" baseline="2525" sz="1650" spc="-7">
                <a:latin typeface="Calibri"/>
                <a:cs typeface="Calibri"/>
              </a:rPr>
              <a:t>relative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extrema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at</a:t>
            </a:r>
            <a:endParaRPr baseline="2525" sz="1650">
              <a:latin typeface="Calibri"/>
              <a:cs typeface="Calibri"/>
            </a:endParaRPr>
          </a:p>
          <a:p>
            <a:pPr marL="86995">
              <a:lnSpc>
                <a:spcPct val="100000"/>
              </a:lnSpc>
              <a:spcBef>
                <a:spcPts val="145"/>
              </a:spcBef>
            </a:pPr>
            <a:r>
              <a:rPr dirty="0" sz="1700" spc="-10">
                <a:latin typeface="Symbol"/>
                <a:cs typeface="Symbol"/>
              </a:rPr>
              <a:t></a:t>
            </a:r>
            <a:r>
              <a:rPr dirty="0" baseline="4273" sz="1950" spc="-15" i="1">
                <a:latin typeface="Times New Roman"/>
                <a:cs typeface="Times New Roman"/>
              </a:rPr>
              <a:t>a</a:t>
            </a:r>
            <a:r>
              <a:rPr dirty="0" baseline="4273" sz="1950" spc="-15">
                <a:latin typeface="Times New Roman"/>
                <a:cs typeface="Times New Roman"/>
              </a:rPr>
              <a:t>,</a:t>
            </a:r>
            <a:r>
              <a:rPr dirty="0" baseline="4273" sz="1950" spc="-15" i="1">
                <a:latin typeface="Times New Roman"/>
                <a:cs typeface="Times New Roman"/>
              </a:rPr>
              <a:t>b</a:t>
            </a:r>
            <a:r>
              <a:rPr dirty="0" sz="1700" spc="-10">
                <a:latin typeface="Symbol"/>
                <a:cs typeface="Symbol"/>
              </a:rPr>
              <a:t></a:t>
            </a:r>
            <a:r>
              <a:rPr dirty="0" baseline="2525" sz="1650" spc="-15">
                <a:latin typeface="Calibri"/>
                <a:cs typeface="Calibri"/>
              </a:rPr>
              <a:t>.</a:t>
            </a:r>
            <a:r>
              <a:rPr dirty="0" baseline="2525" sz="1650" spc="3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However,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this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also </a:t>
            </a:r>
            <a:r>
              <a:rPr dirty="0" baseline="2525" sz="1650">
                <a:latin typeface="Calibri"/>
                <a:cs typeface="Calibri"/>
              </a:rPr>
              <a:t>means</a:t>
            </a:r>
            <a:r>
              <a:rPr dirty="0" baseline="2525" sz="1650" spc="-7">
                <a:latin typeface="Calibri"/>
                <a:cs typeface="Calibri"/>
              </a:rPr>
              <a:t> that</a:t>
            </a:r>
            <a:r>
              <a:rPr dirty="0" baseline="2525" sz="1650" spc="375">
                <a:latin typeface="Calibri"/>
                <a:cs typeface="Calibri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g</a:t>
            </a:r>
            <a:r>
              <a:rPr dirty="0" baseline="4273" sz="1950" spc="-172" i="1">
                <a:latin typeface="Times New Roman"/>
                <a:cs typeface="Times New Roman"/>
              </a:rPr>
              <a:t> </a:t>
            </a:r>
            <a:r>
              <a:rPr dirty="0" sz="1700" spc="-165">
                <a:latin typeface="Symbol"/>
                <a:cs typeface="Symbol"/>
              </a:rPr>
              <a:t></a:t>
            </a:r>
            <a:r>
              <a:rPr dirty="0" sz="1700" spc="-260">
                <a:latin typeface="Times New Roman"/>
                <a:cs typeface="Times New Roman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x</a:t>
            </a:r>
            <a:r>
              <a:rPr dirty="0" baseline="4273" sz="1950" spc="-352" i="1">
                <a:latin typeface="Times New Roman"/>
                <a:cs typeface="Times New Roman"/>
              </a:rPr>
              <a:t> </a:t>
            </a:r>
            <a:r>
              <a:rPr dirty="0" sz="1700" spc="-165">
                <a:latin typeface="Symbol"/>
                <a:cs typeface="Symbol"/>
              </a:rPr>
              <a:t></a:t>
            </a:r>
            <a:r>
              <a:rPr dirty="0" sz="1700" spc="1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also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has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a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relative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extrema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(of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-7">
                <a:latin typeface="Calibri"/>
                <a:cs typeface="Calibri"/>
              </a:rPr>
              <a:t> same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kind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15">
                <a:latin typeface="Calibri"/>
                <a:cs typeface="Calibri"/>
              </a:rPr>
              <a:t>as</a:t>
            </a:r>
            <a:endParaRPr baseline="2525" sz="1650">
              <a:latin typeface="Calibri"/>
              <a:cs typeface="Calibri"/>
            </a:endParaRPr>
          </a:p>
          <a:p>
            <a:pPr marL="125095">
              <a:lnSpc>
                <a:spcPct val="100000"/>
              </a:lnSpc>
              <a:spcBef>
                <a:spcPts val="135"/>
              </a:spcBef>
            </a:pPr>
            <a:r>
              <a:rPr dirty="0" baseline="4273" sz="1950" i="1">
                <a:latin typeface="Times New Roman"/>
                <a:cs typeface="Times New Roman"/>
              </a:rPr>
              <a:t>f</a:t>
            </a:r>
            <a:r>
              <a:rPr dirty="0" baseline="4273" sz="1950" spc="157" i="1">
                <a:latin typeface="Times New Roman"/>
                <a:cs typeface="Times New Roman"/>
              </a:rPr>
              <a:t> </a:t>
            </a:r>
            <a:r>
              <a:rPr dirty="0" sz="1700" spc="-140">
                <a:latin typeface="Symbol"/>
                <a:cs typeface="Symbol"/>
              </a:rPr>
              <a:t></a:t>
            </a:r>
            <a:r>
              <a:rPr dirty="0" sz="1700" spc="-250">
                <a:latin typeface="Times New Roman"/>
                <a:cs typeface="Times New Roman"/>
              </a:rPr>
              <a:t> </a:t>
            </a:r>
            <a:r>
              <a:rPr dirty="0" baseline="4273" sz="1950" spc="7" i="1">
                <a:latin typeface="Times New Roman"/>
                <a:cs typeface="Times New Roman"/>
              </a:rPr>
              <a:t>x</a:t>
            </a:r>
            <a:r>
              <a:rPr dirty="0" baseline="4273" sz="1950" spc="7">
                <a:latin typeface="Times New Roman"/>
                <a:cs typeface="Times New Roman"/>
              </a:rPr>
              <a:t>,</a:t>
            </a:r>
            <a:r>
              <a:rPr dirty="0" baseline="4273" sz="1950" spc="-52">
                <a:latin typeface="Times New Roman"/>
                <a:cs typeface="Times New Roman"/>
              </a:rPr>
              <a:t> </a:t>
            </a:r>
            <a:r>
              <a:rPr dirty="0" baseline="4273" sz="1950" i="1">
                <a:latin typeface="Times New Roman"/>
                <a:cs typeface="Times New Roman"/>
              </a:rPr>
              <a:t>y</a:t>
            </a:r>
            <a:r>
              <a:rPr dirty="0" baseline="4273" sz="1950" spc="-307" i="1">
                <a:latin typeface="Times New Roman"/>
                <a:cs typeface="Times New Roman"/>
              </a:rPr>
              <a:t> </a:t>
            </a:r>
            <a:r>
              <a:rPr dirty="0" sz="1700" spc="-140">
                <a:latin typeface="Symbol"/>
                <a:cs typeface="Symbol"/>
              </a:rPr>
              <a:t></a:t>
            </a:r>
            <a:r>
              <a:rPr dirty="0" sz="1700" spc="-254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)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at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3584" sz="2325" spc="-217" i="1">
                <a:latin typeface="Times New Roman"/>
                <a:cs typeface="Times New Roman"/>
              </a:rPr>
              <a:t>x</a:t>
            </a:r>
            <a:r>
              <a:rPr dirty="0" baseline="3584" sz="2325" spc="-135" i="1">
                <a:latin typeface="Times New Roman"/>
                <a:cs typeface="Times New Roman"/>
              </a:rPr>
              <a:t> </a:t>
            </a:r>
            <a:r>
              <a:rPr dirty="0" baseline="3584" sz="2325" spc="-270">
                <a:latin typeface="Symbol"/>
                <a:cs typeface="Symbol"/>
              </a:rPr>
              <a:t></a:t>
            </a:r>
            <a:r>
              <a:rPr dirty="0" baseline="3584" sz="2325" spc="-150">
                <a:latin typeface="Times New Roman"/>
                <a:cs typeface="Times New Roman"/>
              </a:rPr>
              <a:t> </a:t>
            </a:r>
            <a:r>
              <a:rPr dirty="0" baseline="3584" sz="2325" spc="-247" i="1">
                <a:latin typeface="Times New Roman"/>
                <a:cs typeface="Times New Roman"/>
              </a:rPr>
              <a:t>a</a:t>
            </a:r>
            <a:r>
              <a:rPr dirty="0" baseline="3584" sz="2325" spc="-284" i="1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r>
              <a:rPr dirty="0" baseline="2525" sz="1650" spc="37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By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Fermat’s Theorem </a:t>
            </a:r>
            <a:r>
              <a:rPr dirty="0" baseline="2525" sz="1650">
                <a:latin typeface="Calibri"/>
                <a:cs typeface="Calibri"/>
              </a:rPr>
              <a:t>we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then</a:t>
            </a:r>
            <a:r>
              <a:rPr dirty="0" baseline="2525" sz="1650" spc="-7">
                <a:latin typeface="Calibri"/>
                <a:cs typeface="Calibri"/>
              </a:rPr>
              <a:t> know that</a:t>
            </a:r>
            <a:r>
              <a:rPr dirty="0" baseline="2525" sz="1650" spc="367">
                <a:latin typeface="Calibri"/>
                <a:cs typeface="Calibri"/>
              </a:rPr>
              <a:t> </a:t>
            </a:r>
            <a:r>
              <a:rPr dirty="0" baseline="4273" sz="1950" spc="-15" i="1">
                <a:latin typeface="Times New Roman"/>
                <a:cs typeface="Times New Roman"/>
              </a:rPr>
              <a:t>g</a:t>
            </a:r>
            <a:r>
              <a:rPr dirty="0" baseline="6410" sz="1950" spc="-15">
                <a:latin typeface="Symbol"/>
                <a:cs typeface="Symbol"/>
              </a:rPr>
              <a:t></a:t>
            </a:r>
            <a:r>
              <a:rPr dirty="0" sz="1700" spc="-10">
                <a:latin typeface="Symbol"/>
                <a:cs typeface="Symbol"/>
              </a:rPr>
              <a:t></a:t>
            </a:r>
            <a:r>
              <a:rPr dirty="0" baseline="4273" sz="1950" spc="-15" i="1">
                <a:latin typeface="Times New Roman"/>
                <a:cs typeface="Times New Roman"/>
              </a:rPr>
              <a:t>a</a:t>
            </a:r>
            <a:r>
              <a:rPr dirty="0" sz="1700" spc="-10">
                <a:latin typeface="Symbol"/>
                <a:cs typeface="Symbol"/>
              </a:rPr>
              <a:t></a:t>
            </a:r>
            <a:r>
              <a:rPr dirty="0" sz="1700" spc="-155">
                <a:latin typeface="Times New Roman"/>
                <a:cs typeface="Times New Roman"/>
              </a:rPr>
              <a:t> </a:t>
            </a:r>
            <a:r>
              <a:rPr dirty="0" baseline="4273" sz="1950" spc="-60">
                <a:latin typeface="Symbol"/>
                <a:cs typeface="Symbol"/>
              </a:rPr>
              <a:t></a:t>
            </a:r>
            <a:r>
              <a:rPr dirty="0" baseline="4273" sz="1950" spc="-82">
                <a:latin typeface="Times New Roman"/>
                <a:cs typeface="Times New Roman"/>
              </a:rPr>
              <a:t> </a:t>
            </a:r>
            <a:r>
              <a:rPr dirty="0" baseline="4273" sz="1950" spc="-52">
                <a:latin typeface="Times New Roman"/>
                <a:cs typeface="Times New Roman"/>
              </a:rPr>
              <a:t>0</a:t>
            </a:r>
            <a:r>
              <a:rPr dirty="0" baseline="4273" sz="1950" spc="-165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r>
              <a:rPr dirty="0" baseline="2525" sz="1650" spc="38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But </a:t>
            </a:r>
            <a:r>
              <a:rPr dirty="0" baseline="2525" sz="1650">
                <a:latin typeface="Calibri"/>
                <a:cs typeface="Calibri"/>
              </a:rPr>
              <a:t>we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also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know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endParaRPr baseline="2525" sz="1650">
              <a:latin typeface="Calibri"/>
              <a:cs typeface="Calibri"/>
            </a:endParaRPr>
          </a:p>
          <a:p>
            <a:pPr marL="98425">
              <a:lnSpc>
                <a:spcPct val="100000"/>
              </a:lnSpc>
              <a:spcBef>
                <a:spcPts val="130"/>
              </a:spcBef>
            </a:pPr>
            <a:r>
              <a:rPr dirty="0" baseline="4273" sz="1950" spc="-52" i="1">
                <a:latin typeface="Times New Roman"/>
                <a:cs typeface="Times New Roman"/>
              </a:rPr>
              <a:t>g</a:t>
            </a:r>
            <a:r>
              <a:rPr dirty="0" baseline="6410" sz="1950" spc="-52">
                <a:latin typeface="Symbol"/>
                <a:cs typeface="Symbol"/>
              </a:rPr>
              <a:t></a:t>
            </a:r>
            <a:r>
              <a:rPr dirty="0" sz="1700" spc="-35">
                <a:latin typeface="Symbol"/>
                <a:cs typeface="Symbol"/>
              </a:rPr>
              <a:t></a:t>
            </a:r>
            <a:r>
              <a:rPr dirty="0" baseline="4273" sz="1950" spc="-52" i="1">
                <a:latin typeface="Times New Roman"/>
                <a:cs typeface="Times New Roman"/>
              </a:rPr>
              <a:t>a</a:t>
            </a:r>
            <a:r>
              <a:rPr dirty="0" sz="1700" spc="-35">
                <a:latin typeface="Symbol"/>
                <a:cs typeface="Symbol"/>
              </a:rPr>
              <a:t></a:t>
            </a:r>
            <a:r>
              <a:rPr dirty="0" sz="1700" spc="-170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Symbol"/>
                <a:cs typeface="Symbol"/>
              </a:rPr>
              <a:t></a:t>
            </a:r>
            <a:r>
              <a:rPr dirty="0" baseline="4273" sz="1950" spc="247">
                <a:latin typeface="Times New Roman"/>
                <a:cs typeface="Times New Roman"/>
              </a:rPr>
              <a:t> </a:t>
            </a:r>
            <a:r>
              <a:rPr dirty="0" baseline="4273" sz="1950" spc="7" i="1">
                <a:latin typeface="Times New Roman"/>
                <a:cs typeface="Times New Roman"/>
              </a:rPr>
              <a:t>f</a:t>
            </a:r>
            <a:r>
              <a:rPr dirty="0" baseline="-18518" sz="1125" spc="7" i="1">
                <a:latin typeface="Times New Roman"/>
                <a:cs typeface="Times New Roman"/>
              </a:rPr>
              <a:t>x</a:t>
            </a:r>
            <a:r>
              <a:rPr dirty="0" baseline="-18518" sz="1125" spc="104" i="1">
                <a:latin typeface="Times New Roman"/>
                <a:cs typeface="Times New Roman"/>
              </a:rPr>
              <a:t> </a:t>
            </a:r>
            <a:r>
              <a:rPr dirty="0" sz="1700" spc="-45">
                <a:latin typeface="Symbol"/>
                <a:cs typeface="Symbol"/>
              </a:rPr>
              <a:t></a:t>
            </a:r>
            <a:r>
              <a:rPr dirty="0" baseline="4273" sz="1950" spc="-67" i="1">
                <a:latin typeface="Times New Roman"/>
                <a:cs typeface="Times New Roman"/>
              </a:rPr>
              <a:t>a</a:t>
            </a:r>
            <a:r>
              <a:rPr dirty="0" baseline="4273" sz="1950" spc="-67">
                <a:latin typeface="Times New Roman"/>
                <a:cs typeface="Times New Roman"/>
              </a:rPr>
              <a:t>,</a:t>
            </a:r>
            <a:r>
              <a:rPr dirty="0" baseline="4273" sz="1950" spc="-67" i="1">
                <a:latin typeface="Times New Roman"/>
                <a:cs typeface="Times New Roman"/>
              </a:rPr>
              <a:t>b</a:t>
            </a:r>
            <a:r>
              <a:rPr dirty="0" sz="1700" spc="-45">
                <a:latin typeface="Symbol"/>
                <a:cs typeface="Symbol"/>
              </a:rPr>
              <a:t></a:t>
            </a:r>
            <a:r>
              <a:rPr dirty="0" sz="1700" spc="-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 </a:t>
            </a:r>
            <a:r>
              <a:rPr dirty="0" baseline="2525" sz="1650">
                <a:latin typeface="Calibri"/>
                <a:cs typeface="Calibri"/>
              </a:rPr>
              <a:t>so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we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have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r>
              <a:rPr dirty="0" baseline="2525" sz="1650" spc="232">
                <a:latin typeface="Calibri"/>
                <a:cs typeface="Calibri"/>
              </a:rPr>
              <a:t> </a:t>
            </a:r>
            <a:r>
              <a:rPr dirty="0" baseline="4273" sz="1950" i="1">
                <a:latin typeface="Times New Roman"/>
                <a:cs typeface="Times New Roman"/>
              </a:rPr>
              <a:t>f</a:t>
            </a:r>
            <a:r>
              <a:rPr dirty="0" baseline="-18518" sz="1125" i="1">
                <a:latin typeface="Times New Roman"/>
                <a:cs typeface="Times New Roman"/>
              </a:rPr>
              <a:t>x</a:t>
            </a:r>
            <a:r>
              <a:rPr dirty="0" baseline="-18518" sz="1125" spc="97" i="1">
                <a:latin typeface="Times New Roman"/>
                <a:cs typeface="Times New Roman"/>
              </a:rPr>
              <a:t> </a:t>
            </a:r>
            <a:r>
              <a:rPr dirty="0" sz="1700" spc="-55">
                <a:latin typeface="Symbol"/>
                <a:cs typeface="Symbol"/>
              </a:rPr>
              <a:t></a:t>
            </a:r>
            <a:r>
              <a:rPr dirty="0" baseline="4273" sz="1950" spc="-82" i="1">
                <a:latin typeface="Times New Roman"/>
                <a:cs typeface="Times New Roman"/>
              </a:rPr>
              <a:t>a</a:t>
            </a:r>
            <a:r>
              <a:rPr dirty="0" baseline="4273" sz="1950" spc="-82">
                <a:latin typeface="Times New Roman"/>
                <a:cs typeface="Times New Roman"/>
              </a:rPr>
              <a:t>,</a:t>
            </a:r>
            <a:r>
              <a:rPr dirty="0" baseline="4273" sz="1950" spc="-82" i="1">
                <a:latin typeface="Times New Roman"/>
                <a:cs typeface="Times New Roman"/>
              </a:rPr>
              <a:t>b</a:t>
            </a:r>
            <a:r>
              <a:rPr dirty="0" sz="1700" spc="-55">
                <a:latin typeface="Symbol"/>
                <a:cs typeface="Symbol"/>
              </a:rPr>
              <a:t></a:t>
            </a:r>
            <a:r>
              <a:rPr dirty="0" sz="1700" spc="-170">
                <a:latin typeface="Times New Roman"/>
                <a:cs typeface="Times New Roman"/>
              </a:rPr>
              <a:t> </a:t>
            </a:r>
            <a:r>
              <a:rPr dirty="0" baseline="4273" sz="1950" spc="-120">
                <a:latin typeface="Symbol"/>
                <a:cs typeface="Symbol"/>
              </a:rPr>
              <a:t>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Times New Roman"/>
                <a:cs typeface="Times New Roman"/>
              </a:rPr>
              <a:t>0</a:t>
            </a:r>
            <a:r>
              <a:rPr dirty="0" baseline="4273" sz="1950" spc="-195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  <a:p>
            <a:pPr marL="67945" marR="160655">
              <a:lnSpc>
                <a:spcPct val="106400"/>
              </a:lnSpc>
              <a:spcBef>
                <a:spcPts val="1360"/>
              </a:spcBef>
            </a:pPr>
            <a:r>
              <a:rPr dirty="0" baseline="2525" sz="1650" spc="-7">
                <a:latin typeface="Calibri"/>
                <a:cs typeface="Calibri"/>
              </a:rPr>
              <a:t>If </a:t>
            </a:r>
            <a:r>
              <a:rPr dirty="0" baseline="2525" sz="1650">
                <a:latin typeface="Calibri"/>
                <a:cs typeface="Calibri"/>
              </a:rPr>
              <a:t>we </a:t>
            </a:r>
            <a:r>
              <a:rPr dirty="0" baseline="2525" sz="1650" spc="-7">
                <a:latin typeface="Calibri"/>
                <a:cs typeface="Calibri"/>
              </a:rPr>
              <a:t>now define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4273" sz="1950" spc="-37" i="1">
                <a:latin typeface="Times New Roman"/>
                <a:cs typeface="Times New Roman"/>
              </a:rPr>
              <a:t>h </a:t>
            </a:r>
            <a:r>
              <a:rPr dirty="0" sz="1700" spc="-155">
                <a:latin typeface="Symbol"/>
                <a:cs typeface="Symbol"/>
              </a:rPr>
              <a:t></a:t>
            </a:r>
            <a:r>
              <a:rPr dirty="0" sz="1700" spc="-155">
                <a:latin typeface="Times New Roman"/>
                <a:cs typeface="Times New Roman"/>
              </a:rPr>
              <a:t> </a:t>
            </a:r>
            <a:r>
              <a:rPr dirty="0" baseline="4273" sz="1950" spc="-37" i="1">
                <a:latin typeface="Times New Roman"/>
                <a:cs typeface="Times New Roman"/>
              </a:rPr>
              <a:t>y </a:t>
            </a:r>
            <a:r>
              <a:rPr dirty="0" sz="1700" spc="-155">
                <a:latin typeface="Symbol"/>
                <a:cs typeface="Symbol"/>
              </a:rPr>
              <a:t></a:t>
            </a:r>
            <a:r>
              <a:rPr dirty="0" sz="1700" spc="-155">
                <a:latin typeface="Times New Roman"/>
                <a:cs typeface="Times New Roman"/>
              </a:rPr>
              <a:t> </a:t>
            </a:r>
            <a:r>
              <a:rPr dirty="0" baseline="4273" sz="1950" spc="-37">
                <a:latin typeface="Symbol"/>
                <a:cs typeface="Symbol"/>
              </a:rPr>
              <a:t></a:t>
            </a:r>
            <a:r>
              <a:rPr dirty="0" baseline="4273" sz="1950" spc="-37">
                <a:latin typeface="Times New Roman"/>
                <a:cs typeface="Times New Roman"/>
              </a:rPr>
              <a:t> </a:t>
            </a:r>
            <a:r>
              <a:rPr dirty="0" baseline="4273" sz="1950" spc="-22" i="1">
                <a:latin typeface="Times New Roman"/>
                <a:cs typeface="Times New Roman"/>
              </a:rPr>
              <a:t>f </a:t>
            </a:r>
            <a:r>
              <a:rPr dirty="0" sz="1700" spc="-25">
                <a:latin typeface="Symbol"/>
                <a:cs typeface="Symbol"/>
              </a:rPr>
              <a:t></a:t>
            </a:r>
            <a:r>
              <a:rPr dirty="0" baseline="4273" sz="1950" spc="-37" i="1">
                <a:latin typeface="Times New Roman"/>
                <a:cs typeface="Times New Roman"/>
              </a:rPr>
              <a:t>a</a:t>
            </a:r>
            <a:r>
              <a:rPr dirty="0" baseline="4273" sz="1950" spc="-37">
                <a:latin typeface="Times New Roman"/>
                <a:cs typeface="Times New Roman"/>
              </a:rPr>
              <a:t>, </a:t>
            </a:r>
            <a:r>
              <a:rPr dirty="0" baseline="4273" sz="1950" spc="-37" i="1">
                <a:latin typeface="Times New Roman"/>
                <a:cs typeface="Times New Roman"/>
              </a:rPr>
              <a:t>y </a:t>
            </a:r>
            <a:r>
              <a:rPr dirty="0" sz="1700" spc="-155">
                <a:latin typeface="Symbol"/>
                <a:cs typeface="Symbol"/>
              </a:rPr>
              <a:t></a:t>
            </a:r>
            <a:r>
              <a:rPr dirty="0" sz="1700" spc="-15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 going through exactly </a:t>
            </a:r>
            <a:r>
              <a:rPr dirty="0" baseline="2525" sz="1650">
                <a:latin typeface="Calibri"/>
                <a:cs typeface="Calibri"/>
              </a:rPr>
              <a:t>the </a:t>
            </a:r>
            <a:r>
              <a:rPr dirty="0" baseline="2525" sz="1650" spc="-7">
                <a:latin typeface="Calibri"/>
                <a:cs typeface="Calibri"/>
              </a:rPr>
              <a:t>same process </a:t>
            </a:r>
            <a:r>
              <a:rPr dirty="0" baseline="2525" sz="1650">
                <a:latin typeface="Calibri"/>
                <a:cs typeface="Calibri"/>
              </a:rPr>
              <a:t>as </a:t>
            </a:r>
            <a:r>
              <a:rPr dirty="0" baseline="2525" sz="1650" spc="-7">
                <a:latin typeface="Calibri"/>
                <a:cs typeface="Calibri"/>
              </a:rPr>
              <a:t>above </a:t>
            </a:r>
            <a:r>
              <a:rPr dirty="0" baseline="2525" sz="1650">
                <a:latin typeface="Calibri"/>
                <a:cs typeface="Calibri"/>
              </a:rPr>
              <a:t>we </a:t>
            </a:r>
            <a:r>
              <a:rPr dirty="0" baseline="2525" sz="1650" spc="-7">
                <a:latin typeface="Calibri"/>
                <a:cs typeface="Calibri"/>
              </a:rPr>
              <a:t>will see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r>
              <a:rPr dirty="0" baseline="2525" sz="1650" spc="225">
                <a:latin typeface="Calibri"/>
                <a:cs typeface="Calibri"/>
              </a:rPr>
              <a:t> </a:t>
            </a:r>
            <a:r>
              <a:rPr dirty="0" baseline="4273" sz="1950" spc="22" i="1">
                <a:latin typeface="Times New Roman"/>
                <a:cs typeface="Times New Roman"/>
              </a:rPr>
              <a:t>f</a:t>
            </a:r>
            <a:r>
              <a:rPr dirty="0" baseline="-18518" sz="1125" spc="22" i="1">
                <a:latin typeface="Times New Roman"/>
                <a:cs typeface="Times New Roman"/>
              </a:rPr>
              <a:t>y</a:t>
            </a:r>
            <a:r>
              <a:rPr dirty="0" baseline="-18518" sz="1125" spc="104" i="1">
                <a:latin typeface="Times New Roman"/>
                <a:cs typeface="Times New Roman"/>
              </a:rPr>
              <a:t> </a:t>
            </a:r>
            <a:r>
              <a:rPr dirty="0" sz="1700" spc="-55">
                <a:latin typeface="Symbol"/>
                <a:cs typeface="Symbol"/>
              </a:rPr>
              <a:t></a:t>
            </a:r>
            <a:r>
              <a:rPr dirty="0" baseline="4273" sz="1950" spc="-82" i="1">
                <a:latin typeface="Times New Roman"/>
                <a:cs typeface="Times New Roman"/>
              </a:rPr>
              <a:t>a</a:t>
            </a:r>
            <a:r>
              <a:rPr dirty="0" baseline="4273" sz="1950" spc="-82">
                <a:latin typeface="Times New Roman"/>
                <a:cs typeface="Times New Roman"/>
              </a:rPr>
              <a:t>,</a:t>
            </a:r>
            <a:r>
              <a:rPr dirty="0" baseline="4273" sz="1950" spc="-82" i="1">
                <a:latin typeface="Times New Roman"/>
                <a:cs typeface="Times New Roman"/>
              </a:rPr>
              <a:t>b</a:t>
            </a:r>
            <a:r>
              <a:rPr dirty="0" sz="1700" spc="-55">
                <a:latin typeface="Symbol"/>
                <a:cs typeface="Symbol"/>
              </a:rPr>
              <a:t></a:t>
            </a:r>
            <a:r>
              <a:rPr dirty="0" sz="1700" spc="-170">
                <a:latin typeface="Times New Roman"/>
                <a:cs typeface="Times New Roman"/>
              </a:rPr>
              <a:t> </a:t>
            </a:r>
            <a:r>
              <a:rPr dirty="0" baseline="4273" sz="1950" spc="-120">
                <a:latin typeface="Symbol"/>
                <a:cs typeface="Symbol"/>
              </a:rPr>
              <a:t></a:t>
            </a:r>
            <a:r>
              <a:rPr dirty="0" baseline="4273" sz="1950" spc="-112">
                <a:latin typeface="Times New Roman"/>
                <a:cs typeface="Times New Roman"/>
              </a:rPr>
              <a:t> 0</a:t>
            </a:r>
            <a:r>
              <a:rPr dirty="0" baseline="4273" sz="1950" spc="-254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  <a:p>
            <a:pPr marL="68580">
              <a:lnSpc>
                <a:spcPct val="100000"/>
              </a:lnSpc>
              <a:spcBef>
                <a:spcPts val="1510"/>
              </a:spcBef>
            </a:pPr>
            <a:r>
              <a:rPr dirty="0" baseline="2525" sz="1650">
                <a:latin typeface="Calibri"/>
                <a:cs typeface="Calibri"/>
              </a:rPr>
              <a:t>So, </a:t>
            </a:r>
            <a:r>
              <a:rPr dirty="0" baseline="2525" sz="1650" spc="-7">
                <a:latin typeface="Calibri"/>
                <a:cs typeface="Calibri"/>
              </a:rPr>
              <a:t>putting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all this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together means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r>
              <a:rPr dirty="0" baseline="2525" sz="1650" spc="209">
                <a:latin typeface="Calibri"/>
                <a:cs typeface="Calibri"/>
              </a:rPr>
              <a:t> </a:t>
            </a:r>
            <a:r>
              <a:rPr dirty="0" baseline="4444" sz="1875" spc="-15">
                <a:latin typeface="Symbol"/>
                <a:cs typeface="Symbol"/>
              </a:rPr>
              <a:t></a:t>
            </a:r>
            <a:r>
              <a:rPr dirty="0" baseline="4444" sz="1875" spc="-15" i="1">
                <a:latin typeface="Times New Roman"/>
                <a:cs typeface="Times New Roman"/>
              </a:rPr>
              <a:t>f</a:t>
            </a:r>
            <a:r>
              <a:rPr dirty="0" baseline="4444" sz="1875" spc="157" i="1">
                <a:latin typeface="Times New Roman"/>
                <a:cs typeface="Times New Roman"/>
              </a:rPr>
              <a:t> </a:t>
            </a:r>
            <a:r>
              <a:rPr dirty="0" sz="1600" spc="-10">
                <a:latin typeface="Symbol"/>
                <a:cs typeface="Symbol"/>
              </a:rPr>
              <a:t></a:t>
            </a:r>
            <a:r>
              <a:rPr dirty="0" baseline="4444" sz="1875" spc="-15" i="1">
                <a:latin typeface="Times New Roman"/>
                <a:cs typeface="Times New Roman"/>
              </a:rPr>
              <a:t>a</a:t>
            </a:r>
            <a:r>
              <a:rPr dirty="0" baseline="4444" sz="1875" spc="-15">
                <a:latin typeface="Times New Roman"/>
                <a:cs typeface="Times New Roman"/>
              </a:rPr>
              <a:t>,</a:t>
            </a:r>
            <a:r>
              <a:rPr dirty="0" baseline="4444" sz="1875" spc="-300">
                <a:latin typeface="Times New Roman"/>
                <a:cs typeface="Times New Roman"/>
              </a:rPr>
              <a:t> </a:t>
            </a:r>
            <a:r>
              <a:rPr dirty="0" baseline="4444" sz="1875" spc="-44" i="1">
                <a:latin typeface="Times New Roman"/>
                <a:cs typeface="Times New Roman"/>
              </a:rPr>
              <a:t>b</a:t>
            </a:r>
            <a:r>
              <a:rPr dirty="0" sz="1600" spc="-30">
                <a:latin typeface="Symbol"/>
                <a:cs typeface="Symbol"/>
              </a:rPr>
              <a:t></a:t>
            </a:r>
            <a:r>
              <a:rPr dirty="0" sz="1600" spc="-125">
                <a:latin typeface="Times New Roman"/>
                <a:cs typeface="Times New Roman"/>
              </a:rPr>
              <a:t> </a:t>
            </a:r>
            <a:r>
              <a:rPr dirty="0" baseline="4444" sz="1875" spc="-22">
                <a:latin typeface="Symbol"/>
                <a:cs typeface="Symbol"/>
              </a:rPr>
              <a:t></a:t>
            </a:r>
            <a:r>
              <a:rPr dirty="0" baseline="4444" sz="1875" spc="-67">
                <a:latin typeface="Times New Roman"/>
                <a:cs typeface="Times New Roman"/>
              </a:rPr>
              <a:t> </a:t>
            </a:r>
            <a:r>
              <a:rPr dirty="0" baseline="4444" sz="1875" spc="-15">
                <a:latin typeface="Times New Roman"/>
                <a:cs typeface="Times New Roman"/>
              </a:rPr>
              <a:t>0</a:t>
            </a:r>
            <a:r>
              <a:rPr dirty="0" baseline="4444" sz="1875" spc="55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>
                <a:latin typeface="Calibri"/>
                <a:cs typeface="Calibri"/>
              </a:rPr>
              <a:t> so</a:t>
            </a:r>
            <a:r>
              <a:rPr dirty="0" baseline="2525" sz="1650" spc="682">
                <a:latin typeface="Calibri"/>
                <a:cs typeface="Calibri"/>
              </a:rPr>
              <a:t> </a:t>
            </a:r>
            <a:r>
              <a:rPr dirty="0" baseline="6410" sz="1950" i="1">
                <a:latin typeface="Times New Roman"/>
                <a:cs typeface="Times New Roman"/>
              </a:rPr>
              <a:t>f</a:t>
            </a:r>
            <a:r>
              <a:rPr dirty="0" baseline="6410" sz="1950" spc="172" i="1">
                <a:latin typeface="Times New Roman"/>
                <a:cs typeface="Times New Roman"/>
              </a:rPr>
              <a:t> </a:t>
            </a:r>
            <a:r>
              <a:rPr dirty="0" baseline="1633" sz="2550" spc="-209">
                <a:latin typeface="Symbol"/>
                <a:cs typeface="Symbol"/>
              </a:rPr>
              <a:t></a:t>
            </a:r>
            <a:r>
              <a:rPr dirty="0" baseline="1633" sz="2550" spc="-382">
                <a:latin typeface="Times New Roman"/>
                <a:cs typeface="Times New Roman"/>
              </a:rPr>
              <a:t> </a:t>
            </a:r>
            <a:r>
              <a:rPr dirty="0" baseline="6410" sz="1950" spc="7" i="1">
                <a:latin typeface="Times New Roman"/>
                <a:cs typeface="Times New Roman"/>
              </a:rPr>
              <a:t>x</a:t>
            </a:r>
            <a:r>
              <a:rPr dirty="0" baseline="6410" sz="1950" spc="7">
                <a:latin typeface="Times New Roman"/>
                <a:cs typeface="Times New Roman"/>
              </a:rPr>
              <a:t>,</a:t>
            </a:r>
            <a:r>
              <a:rPr dirty="0" baseline="6410" sz="1950" spc="-52">
                <a:latin typeface="Times New Roman"/>
                <a:cs typeface="Times New Roman"/>
              </a:rPr>
              <a:t> </a:t>
            </a:r>
            <a:r>
              <a:rPr dirty="0" baseline="6410" sz="1950" i="1">
                <a:latin typeface="Times New Roman"/>
                <a:cs typeface="Times New Roman"/>
              </a:rPr>
              <a:t>y</a:t>
            </a:r>
            <a:r>
              <a:rPr dirty="0" baseline="6410" sz="1950" spc="-300" i="1">
                <a:latin typeface="Times New Roman"/>
                <a:cs typeface="Times New Roman"/>
              </a:rPr>
              <a:t> </a:t>
            </a:r>
            <a:r>
              <a:rPr dirty="0" baseline="1633" sz="2550" spc="-209">
                <a:latin typeface="Symbol"/>
                <a:cs typeface="Symbol"/>
              </a:rPr>
              <a:t></a:t>
            </a:r>
            <a:r>
              <a:rPr dirty="0" baseline="1633" sz="2550" spc="7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has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a</a:t>
            </a:r>
            <a:r>
              <a:rPr dirty="0" baseline="2525" sz="1650" spc="-7">
                <a:latin typeface="Calibri"/>
                <a:cs typeface="Calibri"/>
              </a:rPr>
              <a:t> critical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point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at</a:t>
            </a:r>
            <a:r>
              <a:rPr dirty="0" baseline="2525" sz="1650" spc="202">
                <a:latin typeface="Calibri"/>
                <a:cs typeface="Calibri"/>
              </a:rPr>
              <a:t> </a:t>
            </a:r>
            <a:r>
              <a:rPr dirty="0" baseline="1633" sz="2550" spc="-15">
                <a:latin typeface="Symbol"/>
                <a:cs typeface="Symbol"/>
              </a:rPr>
              <a:t></a:t>
            </a:r>
            <a:r>
              <a:rPr dirty="0" baseline="6410" sz="1950" spc="-15" i="1">
                <a:latin typeface="Times New Roman"/>
                <a:cs typeface="Times New Roman"/>
              </a:rPr>
              <a:t>a</a:t>
            </a:r>
            <a:r>
              <a:rPr dirty="0" baseline="6410" sz="1950" spc="-15">
                <a:latin typeface="Times New Roman"/>
                <a:cs typeface="Times New Roman"/>
              </a:rPr>
              <a:t>,</a:t>
            </a:r>
            <a:r>
              <a:rPr dirty="0" baseline="6410" sz="1950" spc="-15" i="1">
                <a:latin typeface="Times New Roman"/>
                <a:cs typeface="Times New Roman"/>
              </a:rPr>
              <a:t>b</a:t>
            </a:r>
            <a:r>
              <a:rPr dirty="0" baseline="1633" sz="2550" spc="-15">
                <a:latin typeface="Symbol"/>
                <a:cs typeface="Symbol"/>
              </a:rPr>
              <a:t></a:t>
            </a:r>
            <a:r>
              <a:rPr dirty="0" baseline="2525" sz="1650" spc="-15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850900" y="7686615"/>
            <a:ext cx="5542915" cy="1227455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63500" marR="30480">
              <a:lnSpc>
                <a:spcPct val="101800"/>
              </a:lnSpc>
              <a:spcBef>
                <a:spcPts val="8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 </a:t>
            </a:r>
            <a:r>
              <a:rPr dirty="0" sz="1100" spc="-5">
                <a:latin typeface="Calibri"/>
                <a:cs typeface="Calibri"/>
              </a:rPr>
              <a:t>say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only</a:t>
            </a:r>
            <a:r>
              <a:rPr dirty="0" sz="1100" spc="-5">
                <a:latin typeface="Calibri"/>
                <a:cs typeface="Calibri"/>
              </a:rPr>
              <a:t> says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relative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extrema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 points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consider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endParaRPr sz="1100">
              <a:latin typeface="Calibri"/>
              <a:cs typeface="Calibri"/>
            </a:endParaRPr>
          </a:p>
          <a:p>
            <a:pPr algn="ctr" marL="92075">
              <a:lnSpc>
                <a:spcPts val="1935"/>
              </a:lnSpc>
            </a:pPr>
            <a:r>
              <a:rPr dirty="0" baseline="4273" sz="1950" spc="-37" i="1">
                <a:latin typeface="Times New Roman"/>
                <a:cs typeface="Times New Roman"/>
              </a:rPr>
              <a:t>f</a:t>
            </a:r>
            <a:r>
              <a:rPr dirty="0" baseline="4273" sz="1950" spc="112" i="1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</a:t>
            </a:r>
            <a:r>
              <a:rPr dirty="0" sz="1700" spc="-265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x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y</a:t>
            </a:r>
            <a:r>
              <a:rPr dirty="0" baseline="4273" sz="1950" spc="-322" i="1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</a:t>
            </a:r>
            <a:r>
              <a:rPr dirty="0" sz="1700" spc="-160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</a:t>
            </a:r>
            <a:r>
              <a:rPr dirty="0" baseline="4273" sz="1950" spc="15">
                <a:latin typeface="Times New Roman"/>
                <a:cs typeface="Times New Roman"/>
              </a:rPr>
              <a:t> </a:t>
            </a:r>
            <a:r>
              <a:rPr dirty="0" baseline="4273" sz="1950" spc="-75" i="1">
                <a:latin typeface="Times New Roman"/>
                <a:cs typeface="Times New Roman"/>
              </a:rPr>
              <a:t>x</a:t>
            </a:r>
            <a:r>
              <a:rPr dirty="0" baseline="4273" sz="1950" spc="-60" i="1">
                <a:latin typeface="Times New Roman"/>
                <a:cs typeface="Times New Roman"/>
              </a:rPr>
              <a:t>y</a:t>
            </a:r>
            <a:endParaRPr baseline="4273" sz="1950">
              <a:latin typeface="Times New Roman"/>
              <a:cs typeface="Times New Roman"/>
            </a:endParaRPr>
          </a:p>
          <a:p>
            <a:pPr marL="63500">
              <a:lnSpc>
                <a:spcPts val="1265"/>
              </a:lnSpc>
              <a:spcBef>
                <a:spcPts val="160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 first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 are,</a:t>
            </a:r>
            <a:endParaRPr sz="1100">
              <a:latin typeface="Calibri"/>
              <a:cs typeface="Calibri"/>
            </a:endParaRPr>
          </a:p>
          <a:p>
            <a:pPr algn="ctr" marL="102235">
              <a:lnSpc>
                <a:spcPts val="1985"/>
              </a:lnSpc>
              <a:tabLst>
                <a:tab pos="1972310" algn="l"/>
              </a:tabLst>
            </a:pPr>
            <a:r>
              <a:rPr dirty="0" baseline="4273" sz="1950" spc="89" i="1">
                <a:latin typeface="Times New Roman"/>
                <a:cs typeface="Times New Roman"/>
              </a:rPr>
              <a:t>f</a:t>
            </a:r>
            <a:r>
              <a:rPr dirty="0" baseline="-18518" sz="1125" spc="-30" i="1">
                <a:latin typeface="Times New Roman"/>
                <a:cs typeface="Times New Roman"/>
              </a:rPr>
              <a:t>x</a:t>
            </a:r>
            <a:r>
              <a:rPr dirty="0" baseline="-18518" sz="1125" spc="120" i="1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</a:t>
            </a:r>
            <a:r>
              <a:rPr dirty="0" sz="1700" spc="-265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x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89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y</a:t>
            </a:r>
            <a:r>
              <a:rPr dirty="0" baseline="4273" sz="1950" spc="-322" i="1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</a:t>
            </a:r>
            <a:r>
              <a:rPr dirty="0" sz="1700" spc="-160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Symbol"/>
                <a:cs typeface="Symbol"/>
              </a:rPr>
              <a:t></a:t>
            </a:r>
            <a:r>
              <a:rPr dirty="0" baseline="4273" sz="1950" spc="104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y</a:t>
            </a:r>
            <a:r>
              <a:rPr dirty="0" baseline="4273" sz="1950" i="1">
                <a:latin typeface="Times New Roman"/>
                <a:cs typeface="Times New Roman"/>
              </a:rPr>
              <a:t>	</a:t>
            </a:r>
            <a:r>
              <a:rPr dirty="0" baseline="4273" sz="1950" spc="-37" i="1">
                <a:latin typeface="Times New Roman"/>
                <a:cs typeface="Times New Roman"/>
              </a:rPr>
              <a:t>f</a:t>
            </a:r>
            <a:r>
              <a:rPr dirty="0" baseline="4273" sz="1950" spc="-307" i="1">
                <a:latin typeface="Times New Roman"/>
                <a:cs typeface="Times New Roman"/>
              </a:rPr>
              <a:t> </a:t>
            </a:r>
            <a:r>
              <a:rPr dirty="0" baseline="-18518" sz="1125" spc="-30" i="1">
                <a:latin typeface="Times New Roman"/>
                <a:cs typeface="Times New Roman"/>
              </a:rPr>
              <a:t>y</a:t>
            </a:r>
            <a:r>
              <a:rPr dirty="0" baseline="-18518" sz="1125" spc="135" i="1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</a:t>
            </a:r>
            <a:r>
              <a:rPr dirty="0" sz="1700" spc="-265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x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89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y</a:t>
            </a:r>
            <a:r>
              <a:rPr dirty="0" baseline="4273" sz="1950" spc="-322" i="1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</a:t>
            </a:r>
            <a:r>
              <a:rPr dirty="0" sz="1700" spc="-160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Symbol"/>
                <a:cs typeface="Symbol"/>
              </a:rPr>
              <a:t></a:t>
            </a:r>
            <a:r>
              <a:rPr dirty="0" baseline="4273" sz="1950" spc="22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x</a:t>
            </a:r>
            <a:endParaRPr baseline="4273" sz="19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93151" y="958000"/>
            <a:ext cx="252284" cy="187596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6203720" y="888676"/>
            <a:ext cx="412750" cy="265430"/>
          </a:xfrm>
          <a:custGeom>
            <a:avLst/>
            <a:gdLst/>
            <a:ahLst/>
            <a:cxnLst/>
            <a:rect l="l" t="t" r="r" b="b"/>
            <a:pathLst>
              <a:path w="412750" h="265430">
                <a:moveTo>
                  <a:pt x="365401" y="6"/>
                </a:moveTo>
                <a:lnTo>
                  <a:pt x="46899" y="6"/>
                </a:lnTo>
                <a:lnTo>
                  <a:pt x="20842" y="37031"/>
                </a:lnTo>
                <a:lnTo>
                  <a:pt x="5208" y="82690"/>
                </a:lnTo>
                <a:lnTo>
                  <a:pt x="-3" y="132667"/>
                </a:lnTo>
                <a:lnTo>
                  <a:pt x="5208" y="182643"/>
                </a:lnTo>
                <a:lnTo>
                  <a:pt x="20842" y="228303"/>
                </a:lnTo>
                <a:lnTo>
                  <a:pt x="46899" y="265327"/>
                </a:lnTo>
                <a:lnTo>
                  <a:pt x="365401" y="265327"/>
                </a:lnTo>
                <a:lnTo>
                  <a:pt x="391458" y="228303"/>
                </a:lnTo>
                <a:lnTo>
                  <a:pt x="407093" y="182643"/>
                </a:lnTo>
                <a:lnTo>
                  <a:pt x="412304" y="132667"/>
                </a:lnTo>
                <a:lnTo>
                  <a:pt x="407093" y="82690"/>
                </a:lnTo>
                <a:lnTo>
                  <a:pt x="391458" y="37031"/>
                </a:lnTo>
                <a:lnTo>
                  <a:pt x="365401" y="6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793052" y="958000"/>
            <a:ext cx="440690" cy="187960"/>
          </a:xfrm>
          <a:custGeom>
            <a:avLst/>
            <a:gdLst/>
            <a:ahLst/>
            <a:cxnLst/>
            <a:rect l="l" t="t" r="r" b="b"/>
            <a:pathLst>
              <a:path w="440689" h="187959">
                <a:moveTo>
                  <a:pt x="407232" y="5"/>
                </a:moveTo>
                <a:lnTo>
                  <a:pt x="33159" y="5"/>
                </a:lnTo>
                <a:lnTo>
                  <a:pt x="8287" y="41752"/>
                </a:lnTo>
                <a:lnTo>
                  <a:pt x="-2" y="93802"/>
                </a:lnTo>
                <a:lnTo>
                  <a:pt x="8287" y="145852"/>
                </a:lnTo>
                <a:lnTo>
                  <a:pt x="33159" y="187599"/>
                </a:lnTo>
                <a:lnTo>
                  <a:pt x="407232" y="187599"/>
                </a:lnTo>
                <a:lnTo>
                  <a:pt x="432104" y="145852"/>
                </a:lnTo>
                <a:lnTo>
                  <a:pt x="440394" y="93802"/>
                </a:lnTo>
                <a:lnTo>
                  <a:pt x="432104" y="41752"/>
                </a:lnTo>
                <a:lnTo>
                  <a:pt x="407232" y="5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881218" y="1178968"/>
            <a:ext cx="1732280" cy="187960"/>
          </a:xfrm>
          <a:custGeom>
            <a:avLst/>
            <a:gdLst/>
            <a:ahLst/>
            <a:cxnLst/>
            <a:rect l="l" t="t" r="r" b="b"/>
            <a:pathLst>
              <a:path w="1732280" h="187959">
                <a:moveTo>
                  <a:pt x="1698857" y="2"/>
                </a:moveTo>
                <a:lnTo>
                  <a:pt x="33162" y="2"/>
                </a:lnTo>
                <a:lnTo>
                  <a:pt x="8290" y="41749"/>
                </a:lnTo>
                <a:lnTo>
                  <a:pt x="0" y="93799"/>
                </a:lnTo>
                <a:lnTo>
                  <a:pt x="8290" y="145848"/>
                </a:lnTo>
                <a:lnTo>
                  <a:pt x="33162" y="187595"/>
                </a:lnTo>
                <a:lnTo>
                  <a:pt x="1698857" y="187595"/>
                </a:lnTo>
                <a:lnTo>
                  <a:pt x="1723730" y="145848"/>
                </a:lnTo>
                <a:lnTo>
                  <a:pt x="1732020" y="93799"/>
                </a:lnTo>
                <a:lnTo>
                  <a:pt x="1723730" y="41749"/>
                </a:lnTo>
                <a:lnTo>
                  <a:pt x="1698857" y="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881237" y="958000"/>
            <a:ext cx="4554220" cy="187960"/>
          </a:xfrm>
          <a:custGeom>
            <a:avLst/>
            <a:gdLst/>
            <a:ahLst/>
            <a:cxnLst/>
            <a:rect l="l" t="t" r="r" b="b"/>
            <a:pathLst>
              <a:path w="4554220" h="187959">
                <a:moveTo>
                  <a:pt x="4520839" y="5"/>
                </a:moveTo>
                <a:lnTo>
                  <a:pt x="33162" y="5"/>
                </a:lnTo>
                <a:lnTo>
                  <a:pt x="8290" y="41752"/>
                </a:lnTo>
                <a:lnTo>
                  <a:pt x="0" y="93802"/>
                </a:lnTo>
                <a:lnTo>
                  <a:pt x="8290" y="145852"/>
                </a:lnTo>
                <a:lnTo>
                  <a:pt x="33162" y="187599"/>
                </a:lnTo>
                <a:lnTo>
                  <a:pt x="4520839" y="187599"/>
                </a:lnTo>
                <a:lnTo>
                  <a:pt x="4545710" y="145852"/>
                </a:lnTo>
                <a:lnTo>
                  <a:pt x="4554001" y="93802"/>
                </a:lnTo>
                <a:lnTo>
                  <a:pt x="4545710" y="41752"/>
                </a:lnTo>
                <a:lnTo>
                  <a:pt x="4520839" y="5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5403622" y="888676"/>
            <a:ext cx="412750" cy="265430"/>
          </a:xfrm>
          <a:custGeom>
            <a:avLst/>
            <a:gdLst/>
            <a:ahLst/>
            <a:cxnLst/>
            <a:rect l="l" t="t" r="r" b="b"/>
            <a:pathLst>
              <a:path w="412750" h="265430">
                <a:moveTo>
                  <a:pt x="365403" y="6"/>
                </a:moveTo>
                <a:lnTo>
                  <a:pt x="46900" y="6"/>
                </a:lnTo>
                <a:lnTo>
                  <a:pt x="20843" y="37031"/>
                </a:lnTo>
                <a:lnTo>
                  <a:pt x="5208" y="82690"/>
                </a:lnTo>
                <a:lnTo>
                  <a:pt x="-2" y="132667"/>
                </a:lnTo>
                <a:lnTo>
                  <a:pt x="5208" y="182643"/>
                </a:lnTo>
                <a:lnTo>
                  <a:pt x="20843" y="228303"/>
                </a:lnTo>
                <a:lnTo>
                  <a:pt x="46900" y="265327"/>
                </a:lnTo>
                <a:lnTo>
                  <a:pt x="365403" y="265327"/>
                </a:lnTo>
                <a:lnTo>
                  <a:pt x="391460" y="228303"/>
                </a:lnTo>
                <a:lnTo>
                  <a:pt x="407094" y="182643"/>
                </a:lnTo>
                <a:lnTo>
                  <a:pt x="412306" y="132667"/>
                </a:lnTo>
                <a:lnTo>
                  <a:pt x="407094" y="82690"/>
                </a:lnTo>
                <a:lnTo>
                  <a:pt x="391460" y="37031"/>
                </a:lnTo>
                <a:lnTo>
                  <a:pt x="365403" y="6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901681" y="826170"/>
            <a:ext cx="5923280" cy="537845"/>
          </a:xfrm>
          <a:prstGeom prst="rect">
            <a:avLst/>
          </a:prstGeom>
        </p:spPr>
        <p:txBody>
          <a:bodyPr wrap="square" lIns="0" tIns="30480" rIns="0" bIns="0" rtlCol="0" vert="horz">
            <a:spAutoFit/>
          </a:bodyPr>
          <a:lstStyle/>
          <a:p>
            <a:pPr marL="12700" marR="5080">
              <a:lnSpc>
                <a:spcPct val="112999"/>
              </a:lnSpc>
              <a:spcBef>
                <a:spcPts val="240"/>
              </a:spcBef>
            </a:pPr>
            <a:r>
              <a:rPr dirty="0" baseline="2525" sz="1650">
                <a:latin typeface="Calibri"/>
                <a:cs typeface="Calibri"/>
              </a:rPr>
              <a:t>The </a:t>
            </a:r>
            <a:r>
              <a:rPr dirty="0" baseline="2525" sz="1650" spc="-7">
                <a:latin typeface="Calibri"/>
                <a:cs typeface="Calibri"/>
              </a:rPr>
              <a:t>only point that will make both </a:t>
            </a:r>
            <a:r>
              <a:rPr dirty="0" baseline="2525" sz="1650">
                <a:latin typeface="Calibri"/>
                <a:cs typeface="Calibri"/>
              </a:rPr>
              <a:t>of </a:t>
            </a:r>
            <a:r>
              <a:rPr dirty="0" baseline="2525" sz="1650" spc="-7">
                <a:latin typeface="Calibri"/>
                <a:cs typeface="Calibri"/>
              </a:rPr>
              <a:t>these derivatives zero at </a:t>
            </a:r>
            <a:r>
              <a:rPr dirty="0" baseline="2525" sz="1650">
                <a:latin typeface="Calibri"/>
                <a:cs typeface="Calibri"/>
              </a:rPr>
              <a:t>the </a:t>
            </a:r>
            <a:r>
              <a:rPr dirty="0" baseline="2525" sz="1650" spc="-7">
                <a:latin typeface="Calibri"/>
                <a:cs typeface="Calibri"/>
              </a:rPr>
              <a:t>same time is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sz="1700" spc="-70">
                <a:latin typeface="Symbol"/>
                <a:cs typeface="Symbol"/>
              </a:rPr>
              <a:t></a:t>
            </a:r>
            <a:r>
              <a:rPr dirty="0" baseline="4273" sz="1950" spc="-104">
                <a:latin typeface="Times New Roman"/>
                <a:cs typeface="Times New Roman"/>
              </a:rPr>
              <a:t>0, </a:t>
            </a:r>
            <a:r>
              <a:rPr dirty="0" baseline="4273" sz="1950" spc="-135">
                <a:latin typeface="Times New Roman"/>
                <a:cs typeface="Times New Roman"/>
              </a:rPr>
              <a:t>0</a:t>
            </a:r>
            <a:r>
              <a:rPr dirty="0" sz="1700" spc="-90">
                <a:latin typeface="Symbol"/>
                <a:cs typeface="Symbol"/>
              </a:rPr>
              <a:t></a:t>
            </a:r>
            <a:r>
              <a:rPr dirty="0" sz="1700" spc="-9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 </a:t>
            </a:r>
            <a:r>
              <a:rPr dirty="0" baseline="2525" sz="1650">
                <a:latin typeface="Calibri"/>
                <a:cs typeface="Calibri"/>
              </a:rPr>
              <a:t>so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sz="1700" spc="-70">
                <a:latin typeface="Symbol"/>
                <a:cs typeface="Symbol"/>
              </a:rPr>
              <a:t></a:t>
            </a:r>
            <a:r>
              <a:rPr dirty="0" baseline="4273" sz="1950" spc="-104">
                <a:latin typeface="Times New Roman"/>
                <a:cs typeface="Times New Roman"/>
              </a:rPr>
              <a:t>0, </a:t>
            </a:r>
            <a:r>
              <a:rPr dirty="0" baseline="4273" sz="1950" spc="-135">
                <a:latin typeface="Times New Roman"/>
                <a:cs typeface="Times New Roman"/>
              </a:rPr>
              <a:t>0</a:t>
            </a:r>
            <a:r>
              <a:rPr dirty="0" sz="1700" spc="-90">
                <a:latin typeface="Symbol"/>
                <a:cs typeface="Symbol"/>
              </a:rPr>
              <a:t></a:t>
            </a:r>
            <a:r>
              <a:rPr dirty="0" sz="1700" spc="-9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 </a:t>
            </a:r>
            <a:r>
              <a:rPr dirty="0" baseline="2525" sz="1650">
                <a:latin typeface="Calibri"/>
                <a:cs typeface="Calibri"/>
              </a:rPr>
              <a:t>a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81176" y="7792669"/>
            <a:ext cx="6008370" cy="527685"/>
          </a:xfrm>
          <a:custGeom>
            <a:avLst/>
            <a:gdLst/>
            <a:ahLst/>
            <a:cxnLst/>
            <a:rect l="l" t="t" r="r" b="b"/>
            <a:pathLst>
              <a:path w="6008370" h="527684">
                <a:moveTo>
                  <a:pt x="6008281" y="93789"/>
                </a:moveTo>
                <a:lnTo>
                  <a:pt x="6000000" y="41744"/>
                </a:lnTo>
                <a:lnTo>
                  <a:pt x="5975121" y="0"/>
                </a:lnTo>
                <a:lnTo>
                  <a:pt x="33159" y="0"/>
                </a:lnTo>
                <a:lnTo>
                  <a:pt x="8293" y="41744"/>
                </a:lnTo>
                <a:lnTo>
                  <a:pt x="0" y="93789"/>
                </a:lnTo>
                <a:lnTo>
                  <a:pt x="8293" y="145846"/>
                </a:lnTo>
                <a:lnTo>
                  <a:pt x="27686" y="178409"/>
                </a:lnTo>
                <a:lnTo>
                  <a:pt x="8293" y="210972"/>
                </a:lnTo>
                <a:lnTo>
                  <a:pt x="0" y="263029"/>
                </a:lnTo>
                <a:lnTo>
                  <a:pt x="8293" y="315074"/>
                </a:lnTo>
                <a:lnTo>
                  <a:pt x="28105" y="348348"/>
                </a:lnTo>
                <a:lnTo>
                  <a:pt x="8293" y="381609"/>
                </a:lnTo>
                <a:lnTo>
                  <a:pt x="0" y="433666"/>
                </a:lnTo>
                <a:lnTo>
                  <a:pt x="8293" y="485711"/>
                </a:lnTo>
                <a:lnTo>
                  <a:pt x="33159" y="527456"/>
                </a:lnTo>
                <a:lnTo>
                  <a:pt x="3521189" y="527456"/>
                </a:lnTo>
                <a:lnTo>
                  <a:pt x="3546056" y="485711"/>
                </a:lnTo>
                <a:lnTo>
                  <a:pt x="3554349" y="433666"/>
                </a:lnTo>
                <a:lnTo>
                  <a:pt x="3546056" y="381609"/>
                </a:lnTo>
                <a:lnTo>
                  <a:pt x="3531285" y="356831"/>
                </a:lnTo>
                <a:lnTo>
                  <a:pt x="5896724" y="356831"/>
                </a:lnTo>
                <a:lnTo>
                  <a:pt x="5921591" y="315074"/>
                </a:lnTo>
                <a:lnTo>
                  <a:pt x="5929884" y="263029"/>
                </a:lnTo>
                <a:lnTo>
                  <a:pt x="5921591" y="210972"/>
                </a:lnTo>
                <a:lnTo>
                  <a:pt x="5907659" y="187591"/>
                </a:lnTo>
                <a:lnTo>
                  <a:pt x="5975121" y="187591"/>
                </a:lnTo>
                <a:lnTo>
                  <a:pt x="6000000" y="145846"/>
                </a:lnTo>
                <a:lnTo>
                  <a:pt x="6008281" y="93789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881176" y="7280770"/>
            <a:ext cx="5811520" cy="358775"/>
          </a:xfrm>
          <a:custGeom>
            <a:avLst/>
            <a:gdLst/>
            <a:ahLst/>
            <a:cxnLst/>
            <a:rect l="l" t="t" r="r" b="b"/>
            <a:pathLst>
              <a:path w="5811520" h="358775">
                <a:moveTo>
                  <a:pt x="5811278" y="93802"/>
                </a:moveTo>
                <a:lnTo>
                  <a:pt x="5802985" y="41757"/>
                </a:lnTo>
                <a:lnTo>
                  <a:pt x="5778106" y="0"/>
                </a:lnTo>
                <a:lnTo>
                  <a:pt x="3143275" y="0"/>
                </a:lnTo>
                <a:lnTo>
                  <a:pt x="3118408" y="41757"/>
                </a:lnTo>
                <a:lnTo>
                  <a:pt x="3110115" y="93802"/>
                </a:lnTo>
                <a:lnTo>
                  <a:pt x="3118408" y="145846"/>
                </a:lnTo>
                <a:lnTo>
                  <a:pt x="3133166" y="170637"/>
                </a:lnTo>
                <a:lnTo>
                  <a:pt x="33159" y="170637"/>
                </a:lnTo>
                <a:lnTo>
                  <a:pt x="8293" y="212382"/>
                </a:lnTo>
                <a:lnTo>
                  <a:pt x="0" y="264426"/>
                </a:lnTo>
                <a:lnTo>
                  <a:pt x="8293" y="316484"/>
                </a:lnTo>
                <a:lnTo>
                  <a:pt x="33159" y="358228"/>
                </a:lnTo>
                <a:lnTo>
                  <a:pt x="4218940" y="358228"/>
                </a:lnTo>
                <a:lnTo>
                  <a:pt x="4243819" y="316484"/>
                </a:lnTo>
                <a:lnTo>
                  <a:pt x="4252112" y="264426"/>
                </a:lnTo>
                <a:lnTo>
                  <a:pt x="4243819" y="212382"/>
                </a:lnTo>
                <a:lnTo>
                  <a:pt x="4229049" y="187604"/>
                </a:lnTo>
                <a:lnTo>
                  <a:pt x="5778106" y="187604"/>
                </a:lnTo>
                <a:lnTo>
                  <a:pt x="5802985" y="145846"/>
                </a:lnTo>
                <a:lnTo>
                  <a:pt x="5811278" y="9380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881176" y="6768871"/>
            <a:ext cx="5510530" cy="358775"/>
          </a:xfrm>
          <a:custGeom>
            <a:avLst/>
            <a:gdLst/>
            <a:ahLst/>
            <a:cxnLst/>
            <a:rect l="l" t="t" r="r" b="b"/>
            <a:pathLst>
              <a:path w="5510530" h="358775">
                <a:moveTo>
                  <a:pt x="5510288" y="93802"/>
                </a:moveTo>
                <a:lnTo>
                  <a:pt x="5501995" y="41744"/>
                </a:lnTo>
                <a:lnTo>
                  <a:pt x="5477116" y="0"/>
                </a:lnTo>
                <a:lnTo>
                  <a:pt x="1529410" y="0"/>
                </a:lnTo>
                <a:lnTo>
                  <a:pt x="1504530" y="41744"/>
                </a:lnTo>
                <a:lnTo>
                  <a:pt x="1496250" y="93802"/>
                </a:lnTo>
                <a:lnTo>
                  <a:pt x="1504530" y="145846"/>
                </a:lnTo>
                <a:lnTo>
                  <a:pt x="1519301" y="170637"/>
                </a:lnTo>
                <a:lnTo>
                  <a:pt x="33159" y="170637"/>
                </a:lnTo>
                <a:lnTo>
                  <a:pt x="8293" y="212382"/>
                </a:lnTo>
                <a:lnTo>
                  <a:pt x="0" y="264426"/>
                </a:lnTo>
                <a:lnTo>
                  <a:pt x="8293" y="316484"/>
                </a:lnTo>
                <a:lnTo>
                  <a:pt x="33159" y="358228"/>
                </a:lnTo>
                <a:lnTo>
                  <a:pt x="4332516" y="358228"/>
                </a:lnTo>
                <a:lnTo>
                  <a:pt x="4357382" y="316484"/>
                </a:lnTo>
                <a:lnTo>
                  <a:pt x="4365676" y="264426"/>
                </a:lnTo>
                <a:lnTo>
                  <a:pt x="4357382" y="212382"/>
                </a:lnTo>
                <a:lnTo>
                  <a:pt x="4342612" y="187591"/>
                </a:lnTo>
                <a:lnTo>
                  <a:pt x="5477116" y="187591"/>
                </a:lnTo>
                <a:lnTo>
                  <a:pt x="5501995" y="145846"/>
                </a:lnTo>
                <a:lnTo>
                  <a:pt x="5510288" y="9380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881182" y="5917102"/>
            <a:ext cx="1037590" cy="187960"/>
          </a:xfrm>
          <a:custGeom>
            <a:avLst/>
            <a:gdLst/>
            <a:ahLst/>
            <a:cxnLst/>
            <a:rect l="l" t="t" r="r" b="b"/>
            <a:pathLst>
              <a:path w="1037589" h="187960">
                <a:moveTo>
                  <a:pt x="1004103" y="-3"/>
                </a:moveTo>
                <a:lnTo>
                  <a:pt x="33163" y="-3"/>
                </a:lnTo>
                <a:lnTo>
                  <a:pt x="8290" y="41745"/>
                </a:lnTo>
                <a:lnTo>
                  <a:pt x="0" y="93796"/>
                </a:lnTo>
                <a:lnTo>
                  <a:pt x="8290" y="145847"/>
                </a:lnTo>
                <a:lnTo>
                  <a:pt x="33163" y="187595"/>
                </a:lnTo>
                <a:lnTo>
                  <a:pt x="1004103" y="187595"/>
                </a:lnTo>
                <a:lnTo>
                  <a:pt x="1028975" y="145847"/>
                </a:lnTo>
                <a:lnTo>
                  <a:pt x="1037266" y="93796"/>
                </a:lnTo>
                <a:lnTo>
                  <a:pt x="1028975" y="41745"/>
                </a:lnTo>
                <a:lnTo>
                  <a:pt x="1004103" y="-3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6035368" y="5694592"/>
            <a:ext cx="540385" cy="187960"/>
          </a:xfrm>
          <a:custGeom>
            <a:avLst/>
            <a:gdLst/>
            <a:ahLst/>
            <a:cxnLst/>
            <a:rect l="l" t="t" r="r" b="b"/>
            <a:pathLst>
              <a:path w="540384" h="187960">
                <a:moveTo>
                  <a:pt x="507144" y="-6"/>
                </a:moveTo>
                <a:lnTo>
                  <a:pt x="33157" y="-6"/>
                </a:lnTo>
                <a:lnTo>
                  <a:pt x="8285" y="41742"/>
                </a:lnTo>
                <a:lnTo>
                  <a:pt x="-4" y="93793"/>
                </a:lnTo>
                <a:lnTo>
                  <a:pt x="8285" y="145843"/>
                </a:lnTo>
                <a:lnTo>
                  <a:pt x="33157" y="187591"/>
                </a:lnTo>
                <a:lnTo>
                  <a:pt x="507144" y="187591"/>
                </a:lnTo>
                <a:lnTo>
                  <a:pt x="532015" y="145843"/>
                </a:lnTo>
                <a:lnTo>
                  <a:pt x="540306" y="93793"/>
                </a:lnTo>
                <a:lnTo>
                  <a:pt x="532015" y="41742"/>
                </a:lnTo>
                <a:lnTo>
                  <a:pt x="507144" y="-6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4" name="object 14"/>
          <p:cNvGrpSpPr/>
          <p:nvPr/>
        </p:nvGrpSpPr>
        <p:grpSpPr>
          <a:xfrm>
            <a:off x="3846890" y="5625077"/>
            <a:ext cx="2211705" cy="266065"/>
            <a:chOff x="3846890" y="5625077"/>
            <a:chExt cx="2211705" cy="266065"/>
          </a:xfrm>
        </p:grpSpPr>
        <p:sp>
          <p:nvSpPr>
            <p:cNvPr id="15" name="object 15"/>
            <p:cNvSpPr/>
            <p:nvPr/>
          </p:nvSpPr>
          <p:spPr>
            <a:xfrm>
              <a:off x="3846890" y="5694592"/>
              <a:ext cx="1829435" cy="187960"/>
            </a:xfrm>
            <a:custGeom>
              <a:avLst/>
              <a:gdLst/>
              <a:ahLst/>
              <a:cxnLst/>
              <a:rect l="l" t="t" r="r" b="b"/>
              <a:pathLst>
                <a:path w="1829435" h="187960">
                  <a:moveTo>
                    <a:pt x="1795991" y="-6"/>
                  </a:moveTo>
                  <a:lnTo>
                    <a:pt x="33159" y="-6"/>
                  </a:lnTo>
                  <a:lnTo>
                    <a:pt x="8287" y="41742"/>
                  </a:lnTo>
                  <a:lnTo>
                    <a:pt x="-2" y="93793"/>
                  </a:lnTo>
                  <a:lnTo>
                    <a:pt x="8287" y="145843"/>
                  </a:lnTo>
                  <a:lnTo>
                    <a:pt x="33159" y="187591"/>
                  </a:lnTo>
                  <a:lnTo>
                    <a:pt x="1795991" y="187591"/>
                  </a:lnTo>
                  <a:lnTo>
                    <a:pt x="1820863" y="145843"/>
                  </a:lnTo>
                  <a:lnTo>
                    <a:pt x="1829153" y="93793"/>
                  </a:lnTo>
                  <a:lnTo>
                    <a:pt x="1820863" y="41742"/>
                  </a:lnTo>
                  <a:lnTo>
                    <a:pt x="1795991" y="-6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5645447" y="5625077"/>
              <a:ext cx="412750" cy="266065"/>
            </a:xfrm>
            <a:custGeom>
              <a:avLst/>
              <a:gdLst/>
              <a:ahLst/>
              <a:cxnLst/>
              <a:rect l="l" t="t" r="r" b="b"/>
              <a:pathLst>
                <a:path w="412750" h="266064">
                  <a:moveTo>
                    <a:pt x="365507" y="-7"/>
                  </a:moveTo>
                  <a:lnTo>
                    <a:pt x="47007" y="-6"/>
                  </a:lnTo>
                  <a:lnTo>
                    <a:pt x="20889" y="37105"/>
                  </a:lnTo>
                  <a:lnTo>
                    <a:pt x="5219" y="82870"/>
                  </a:lnTo>
                  <a:lnTo>
                    <a:pt x="-4" y="132964"/>
                  </a:lnTo>
                  <a:lnTo>
                    <a:pt x="5219" y="183057"/>
                  </a:lnTo>
                  <a:lnTo>
                    <a:pt x="20889" y="228823"/>
                  </a:lnTo>
                  <a:lnTo>
                    <a:pt x="47007" y="265934"/>
                  </a:lnTo>
                  <a:lnTo>
                    <a:pt x="365507" y="265933"/>
                  </a:lnTo>
                  <a:lnTo>
                    <a:pt x="391625" y="228822"/>
                  </a:lnTo>
                  <a:lnTo>
                    <a:pt x="407295" y="183056"/>
                  </a:lnTo>
                  <a:lnTo>
                    <a:pt x="412519" y="132962"/>
                  </a:lnTo>
                  <a:lnTo>
                    <a:pt x="407295" y="82869"/>
                  </a:lnTo>
                  <a:lnTo>
                    <a:pt x="391625" y="37103"/>
                  </a:lnTo>
                  <a:lnTo>
                    <a:pt x="365507" y="-7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7" name="object 17"/>
          <p:cNvGrpSpPr/>
          <p:nvPr/>
        </p:nvGrpSpPr>
        <p:grpSpPr>
          <a:xfrm>
            <a:off x="881218" y="4681223"/>
            <a:ext cx="5783580" cy="806450"/>
            <a:chOff x="881218" y="4681223"/>
            <a:chExt cx="5783580" cy="806450"/>
          </a:xfrm>
        </p:grpSpPr>
        <p:sp>
          <p:nvSpPr>
            <p:cNvPr id="18" name="object 18"/>
            <p:cNvSpPr/>
            <p:nvPr/>
          </p:nvSpPr>
          <p:spPr>
            <a:xfrm>
              <a:off x="881214" y="4906695"/>
              <a:ext cx="5783580" cy="581025"/>
            </a:xfrm>
            <a:custGeom>
              <a:avLst/>
              <a:gdLst/>
              <a:ahLst/>
              <a:cxnLst/>
              <a:rect l="l" t="t" r="r" b="b"/>
              <a:pathLst>
                <a:path w="5783580" h="581025">
                  <a:moveTo>
                    <a:pt x="1772793" y="93929"/>
                  </a:moveTo>
                  <a:lnTo>
                    <a:pt x="1764499" y="41884"/>
                  </a:lnTo>
                  <a:lnTo>
                    <a:pt x="1739633" y="139"/>
                  </a:lnTo>
                  <a:lnTo>
                    <a:pt x="33159" y="139"/>
                  </a:lnTo>
                  <a:lnTo>
                    <a:pt x="8293" y="41884"/>
                  </a:lnTo>
                  <a:lnTo>
                    <a:pt x="0" y="93929"/>
                  </a:lnTo>
                  <a:lnTo>
                    <a:pt x="8293" y="145986"/>
                  </a:lnTo>
                  <a:lnTo>
                    <a:pt x="33159" y="187731"/>
                  </a:lnTo>
                  <a:lnTo>
                    <a:pt x="1739633" y="187731"/>
                  </a:lnTo>
                  <a:lnTo>
                    <a:pt x="1764499" y="145986"/>
                  </a:lnTo>
                  <a:lnTo>
                    <a:pt x="1772793" y="93929"/>
                  </a:lnTo>
                  <a:close/>
                </a:path>
                <a:path w="5783580" h="581025">
                  <a:moveTo>
                    <a:pt x="5765368" y="93802"/>
                  </a:moveTo>
                  <a:lnTo>
                    <a:pt x="5757075" y="41744"/>
                  </a:lnTo>
                  <a:lnTo>
                    <a:pt x="5732208" y="0"/>
                  </a:lnTo>
                  <a:lnTo>
                    <a:pt x="2133244" y="0"/>
                  </a:lnTo>
                  <a:lnTo>
                    <a:pt x="2108377" y="41744"/>
                  </a:lnTo>
                  <a:lnTo>
                    <a:pt x="2100084" y="93802"/>
                  </a:lnTo>
                  <a:lnTo>
                    <a:pt x="2108377" y="145846"/>
                  </a:lnTo>
                  <a:lnTo>
                    <a:pt x="2133244" y="187591"/>
                  </a:lnTo>
                  <a:lnTo>
                    <a:pt x="5732208" y="187591"/>
                  </a:lnTo>
                  <a:lnTo>
                    <a:pt x="5757075" y="145846"/>
                  </a:lnTo>
                  <a:lnTo>
                    <a:pt x="5765368" y="93802"/>
                  </a:lnTo>
                  <a:close/>
                </a:path>
                <a:path w="5783580" h="581025">
                  <a:moveTo>
                    <a:pt x="5783110" y="486930"/>
                  </a:moveTo>
                  <a:lnTo>
                    <a:pt x="5774817" y="434886"/>
                  </a:lnTo>
                  <a:lnTo>
                    <a:pt x="5749950" y="393141"/>
                  </a:lnTo>
                  <a:lnTo>
                    <a:pt x="5669915" y="393141"/>
                  </a:lnTo>
                  <a:lnTo>
                    <a:pt x="5684698" y="368350"/>
                  </a:lnTo>
                  <a:lnTo>
                    <a:pt x="5692978" y="316306"/>
                  </a:lnTo>
                  <a:lnTo>
                    <a:pt x="5684698" y="264248"/>
                  </a:lnTo>
                  <a:lnTo>
                    <a:pt x="5659818" y="222504"/>
                  </a:lnTo>
                  <a:lnTo>
                    <a:pt x="33210" y="222504"/>
                  </a:lnTo>
                  <a:lnTo>
                    <a:pt x="8343" y="264248"/>
                  </a:lnTo>
                  <a:lnTo>
                    <a:pt x="50" y="316306"/>
                  </a:lnTo>
                  <a:lnTo>
                    <a:pt x="8343" y="368350"/>
                  </a:lnTo>
                  <a:lnTo>
                    <a:pt x="28219" y="401739"/>
                  </a:lnTo>
                  <a:lnTo>
                    <a:pt x="8483" y="434886"/>
                  </a:lnTo>
                  <a:lnTo>
                    <a:pt x="190" y="486930"/>
                  </a:lnTo>
                  <a:lnTo>
                    <a:pt x="8483" y="538988"/>
                  </a:lnTo>
                  <a:lnTo>
                    <a:pt x="33350" y="580732"/>
                  </a:lnTo>
                  <a:lnTo>
                    <a:pt x="5749950" y="580732"/>
                  </a:lnTo>
                  <a:lnTo>
                    <a:pt x="5774817" y="538988"/>
                  </a:lnTo>
                  <a:lnTo>
                    <a:pt x="5783110" y="48693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2623483" y="4837042"/>
              <a:ext cx="412750" cy="266065"/>
            </a:xfrm>
            <a:custGeom>
              <a:avLst/>
              <a:gdLst/>
              <a:ahLst/>
              <a:cxnLst/>
              <a:rect l="l" t="t" r="r" b="b"/>
              <a:pathLst>
                <a:path w="412750" h="266064">
                  <a:moveTo>
                    <a:pt x="365512" y="4"/>
                  </a:moveTo>
                  <a:lnTo>
                    <a:pt x="47010" y="5"/>
                  </a:lnTo>
                  <a:lnTo>
                    <a:pt x="20892" y="37115"/>
                  </a:lnTo>
                  <a:lnTo>
                    <a:pt x="5222" y="82880"/>
                  </a:lnTo>
                  <a:lnTo>
                    <a:pt x="-1" y="132972"/>
                  </a:lnTo>
                  <a:lnTo>
                    <a:pt x="5222" y="183065"/>
                  </a:lnTo>
                  <a:lnTo>
                    <a:pt x="20892" y="228829"/>
                  </a:lnTo>
                  <a:lnTo>
                    <a:pt x="47010" y="265940"/>
                  </a:lnTo>
                  <a:lnTo>
                    <a:pt x="365512" y="265939"/>
                  </a:lnTo>
                  <a:lnTo>
                    <a:pt x="391629" y="228828"/>
                  </a:lnTo>
                  <a:lnTo>
                    <a:pt x="407300" y="183063"/>
                  </a:lnTo>
                  <a:lnTo>
                    <a:pt x="412523" y="132971"/>
                  </a:lnTo>
                  <a:lnTo>
                    <a:pt x="407300" y="82879"/>
                  </a:lnTo>
                  <a:lnTo>
                    <a:pt x="391629" y="37114"/>
                  </a:lnTo>
                  <a:lnTo>
                    <a:pt x="365512" y="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881218" y="4681223"/>
              <a:ext cx="5673090" cy="187960"/>
            </a:xfrm>
            <a:custGeom>
              <a:avLst/>
              <a:gdLst/>
              <a:ahLst/>
              <a:cxnLst/>
              <a:rect l="l" t="t" r="r" b="b"/>
              <a:pathLst>
                <a:path w="5673090" h="187960">
                  <a:moveTo>
                    <a:pt x="5639405" y="5"/>
                  </a:moveTo>
                  <a:lnTo>
                    <a:pt x="33162" y="5"/>
                  </a:lnTo>
                  <a:lnTo>
                    <a:pt x="8290" y="41752"/>
                  </a:lnTo>
                  <a:lnTo>
                    <a:pt x="0" y="93802"/>
                  </a:lnTo>
                  <a:lnTo>
                    <a:pt x="8290" y="145852"/>
                  </a:lnTo>
                  <a:lnTo>
                    <a:pt x="33162" y="187599"/>
                  </a:lnTo>
                  <a:lnTo>
                    <a:pt x="5639405" y="187599"/>
                  </a:lnTo>
                  <a:lnTo>
                    <a:pt x="5664277" y="145852"/>
                  </a:lnTo>
                  <a:lnTo>
                    <a:pt x="5672568" y="93802"/>
                  </a:lnTo>
                  <a:lnTo>
                    <a:pt x="5664277" y="41752"/>
                  </a:lnTo>
                  <a:lnTo>
                    <a:pt x="5639405" y="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1" name="object 21"/>
          <p:cNvSpPr txBox="1"/>
          <p:nvPr/>
        </p:nvSpPr>
        <p:spPr>
          <a:xfrm>
            <a:off x="901645" y="4672167"/>
            <a:ext cx="5967730" cy="364553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1265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standard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orientation 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see more clearly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endParaRPr sz="1100">
              <a:latin typeface="Calibri"/>
              <a:cs typeface="Calibri"/>
            </a:endParaRPr>
          </a:p>
          <a:p>
            <a:pPr marL="12700" indent="-635">
              <a:lnSpc>
                <a:spcPts val="1985"/>
              </a:lnSpc>
            </a:pPr>
            <a:r>
              <a:rPr dirty="0" baseline="2525" sz="1650" spc="-7">
                <a:latin typeface="Calibri"/>
                <a:cs typeface="Calibri"/>
              </a:rPr>
              <a:t>happening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at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-7">
                <a:latin typeface="Calibri"/>
                <a:cs typeface="Calibri"/>
              </a:rPr>
              <a:t> origin,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 i="1">
                <a:latin typeface="Calibri"/>
                <a:cs typeface="Calibri"/>
              </a:rPr>
              <a:t>i.e.</a:t>
            </a:r>
            <a:r>
              <a:rPr dirty="0" baseline="2525" sz="1650" spc="7" i="1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at</a:t>
            </a:r>
            <a:r>
              <a:rPr dirty="0" baseline="2525" sz="1650" spc="217">
                <a:latin typeface="Calibri"/>
                <a:cs typeface="Calibri"/>
              </a:rPr>
              <a:t> </a:t>
            </a:r>
            <a:r>
              <a:rPr dirty="0" sz="1700" spc="-70">
                <a:latin typeface="Symbol"/>
                <a:cs typeface="Symbol"/>
              </a:rPr>
              <a:t></a:t>
            </a:r>
            <a:r>
              <a:rPr dirty="0" baseline="4273" sz="1950" spc="-104">
                <a:latin typeface="Times New Roman"/>
                <a:cs typeface="Times New Roman"/>
              </a:rPr>
              <a:t>0,</a:t>
            </a:r>
            <a:r>
              <a:rPr dirty="0" baseline="4273" sz="1950" spc="-292">
                <a:latin typeface="Times New Roman"/>
                <a:cs typeface="Times New Roman"/>
              </a:rPr>
              <a:t> </a:t>
            </a:r>
            <a:r>
              <a:rPr dirty="0" baseline="4273" sz="1950" spc="-135">
                <a:latin typeface="Times New Roman"/>
                <a:cs typeface="Times New Roman"/>
              </a:rPr>
              <a:t>0</a:t>
            </a:r>
            <a:r>
              <a:rPr dirty="0" sz="1700" spc="-90">
                <a:latin typeface="Symbol"/>
                <a:cs typeface="Symbol"/>
              </a:rPr>
              <a:t></a:t>
            </a:r>
            <a:r>
              <a:rPr dirty="0" sz="1700" spc="-225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If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we</a:t>
            </a:r>
            <a:r>
              <a:rPr dirty="0" baseline="2525" sz="1650" spc="-7">
                <a:latin typeface="Calibri"/>
                <a:cs typeface="Calibri"/>
              </a:rPr>
              <a:t> start at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-7">
                <a:latin typeface="Calibri"/>
                <a:cs typeface="Calibri"/>
              </a:rPr>
              <a:t> origin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move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into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either </a:t>
            </a:r>
            <a:r>
              <a:rPr dirty="0" baseline="2525" sz="1650">
                <a:latin typeface="Calibri"/>
                <a:cs typeface="Calibri"/>
              </a:rPr>
              <a:t>of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quadrants</a:t>
            </a:r>
            <a:endParaRPr baseline="2525" sz="1650">
              <a:latin typeface="Calibri"/>
              <a:cs typeface="Calibri"/>
            </a:endParaRPr>
          </a:p>
          <a:p>
            <a:pPr marL="12700" marR="57150" indent="-635">
              <a:lnSpc>
                <a:spcPct val="101400"/>
              </a:lnSpc>
              <a:spcBef>
                <a:spcPts val="254"/>
              </a:spcBef>
            </a:pPr>
            <a:r>
              <a:rPr dirty="0" sz="1100">
                <a:latin typeface="Calibri"/>
                <a:cs typeface="Calibri"/>
              </a:rPr>
              <a:t>where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increases.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origin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move</a:t>
            </a:r>
            <a:r>
              <a:rPr dirty="0" sz="1100" spc="-5">
                <a:latin typeface="Calibri"/>
                <a:cs typeface="Calibri"/>
              </a:rPr>
              <a:t> 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either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quadrants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opposite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decreases.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other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words,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matter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-5">
                <a:latin typeface="Calibri"/>
                <a:cs typeface="Calibri"/>
              </a:rPr>
              <a:t> 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origin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 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larger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endParaRPr sz="1100">
              <a:latin typeface="Calibri"/>
              <a:cs typeface="Calibri"/>
            </a:endParaRPr>
          </a:p>
          <a:p>
            <a:pPr marL="12700" marR="318135" indent="52705">
              <a:lnSpc>
                <a:spcPts val="1710"/>
              </a:lnSpc>
              <a:spcBef>
                <a:spcPts val="225"/>
              </a:spcBef>
            </a:pPr>
            <a:r>
              <a:rPr dirty="0" baseline="4273" sz="1950" spc="-37" i="1">
                <a:latin typeface="Times New Roman"/>
                <a:cs typeface="Times New Roman"/>
              </a:rPr>
              <a:t>f </a:t>
            </a:r>
            <a:r>
              <a:rPr dirty="0" sz="1700" spc="-60">
                <a:latin typeface="Symbol"/>
                <a:cs typeface="Symbol"/>
              </a:rPr>
              <a:t></a:t>
            </a:r>
            <a:r>
              <a:rPr dirty="0" baseline="4273" sz="1950" spc="-89">
                <a:latin typeface="Times New Roman"/>
                <a:cs typeface="Times New Roman"/>
              </a:rPr>
              <a:t>0, </a:t>
            </a:r>
            <a:r>
              <a:rPr dirty="0" baseline="4273" sz="1950" spc="-112">
                <a:latin typeface="Times New Roman"/>
                <a:cs typeface="Times New Roman"/>
              </a:rPr>
              <a:t>0</a:t>
            </a:r>
            <a:r>
              <a:rPr dirty="0" sz="1700" spc="-75">
                <a:latin typeface="Symbol"/>
                <a:cs typeface="Symbol"/>
              </a:rPr>
              <a:t></a:t>
            </a:r>
            <a:r>
              <a:rPr dirty="0" sz="1700" spc="-75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</a:t>
            </a:r>
            <a:r>
              <a:rPr dirty="0" baseline="4273" sz="1950" spc="-75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Times New Roman"/>
                <a:cs typeface="Times New Roman"/>
              </a:rPr>
              <a:t>0</a:t>
            </a:r>
            <a:r>
              <a:rPr dirty="0" baseline="4273" sz="1950" spc="-6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 </a:t>
            </a:r>
            <a:r>
              <a:rPr dirty="0" baseline="2525" sz="1650">
                <a:latin typeface="Calibri"/>
                <a:cs typeface="Calibri"/>
              </a:rPr>
              <a:t>points </a:t>
            </a:r>
            <a:r>
              <a:rPr dirty="0" baseline="2525" sz="1650" spc="-7">
                <a:latin typeface="Calibri"/>
                <a:cs typeface="Calibri"/>
              </a:rPr>
              <a:t>smaller than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4273" sz="1950" spc="-37" i="1">
                <a:latin typeface="Times New Roman"/>
                <a:cs typeface="Times New Roman"/>
              </a:rPr>
              <a:t>f </a:t>
            </a:r>
            <a:r>
              <a:rPr dirty="0" sz="1700" spc="-60">
                <a:latin typeface="Symbol"/>
                <a:cs typeface="Symbol"/>
              </a:rPr>
              <a:t></a:t>
            </a:r>
            <a:r>
              <a:rPr dirty="0" baseline="4273" sz="1950" spc="-89">
                <a:latin typeface="Times New Roman"/>
                <a:cs typeface="Times New Roman"/>
              </a:rPr>
              <a:t>0, </a:t>
            </a:r>
            <a:r>
              <a:rPr dirty="0" baseline="4273" sz="1950" spc="-112">
                <a:latin typeface="Times New Roman"/>
                <a:cs typeface="Times New Roman"/>
              </a:rPr>
              <a:t>0</a:t>
            </a:r>
            <a:r>
              <a:rPr dirty="0" sz="1700" spc="-75">
                <a:latin typeface="Symbol"/>
                <a:cs typeface="Symbol"/>
              </a:rPr>
              <a:t></a:t>
            </a:r>
            <a:r>
              <a:rPr dirty="0" sz="1700" spc="-75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</a:t>
            </a:r>
            <a:r>
              <a:rPr dirty="0" baseline="4273" sz="1950" spc="-75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Times New Roman"/>
                <a:cs typeface="Times New Roman"/>
              </a:rPr>
              <a:t>0 </a:t>
            </a:r>
            <a:r>
              <a:rPr dirty="0" baseline="2525" sz="1650">
                <a:latin typeface="Calibri"/>
                <a:cs typeface="Calibri"/>
              </a:rPr>
              <a:t>.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Therefore, there is </a:t>
            </a:r>
            <a:r>
              <a:rPr dirty="0" baseline="2525" sz="1650" spc="-15">
                <a:latin typeface="Calibri"/>
                <a:cs typeface="Calibri"/>
              </a:rPr>
              <a:t>no </a:t>
            </a:r>
            <a:r>
              <a:rPr dirty="0" baseline="2525" sz="1650" spc="-7">
                <a:latin typeface="Calibri"/>
                <a:cs typeface="Calibri"/>
              </a:rPr>
              <a:t>way that </a:t>
            </a:r>
            <a:r>
              <a:rPr dirty="0" sz="1700" spc="-70">
                <a:latin typeface="Symbol"/>
                <a:cs typeface="Symbol"/>
              </a:rPr>
              <a:t></a:t>
            </a:r>
            <a:r>
              <a:rPr dirty="0" baseline="4273" sz="1950" spc="-104">
                <a:latin typeface="Times New Roman"/>
                <a:cs typeface="Times New Roman"/>
              </a:rPr>
              <a:t>0, </a:t>
            </a:r>
            <a:r>
              <a:rPr dirty="0" baseline="4273" sz="1950" spc="-135">
                <a:latin typeface="Times New Roman"/>
                <a:cs typeface="Times New Roman"/>
              </a:rPr>
              <a:t>0</a:t>
            </a:r>
            <a:r>
              <a:rPr dirty="0" sz="1700" spc="-90">
                <a:latin typeface="Symbol"/>
                <a:cs typeface="Symbol"/>
              </a:rPr>
              <a:t></a:t>
            </a:r>
            <a:r>
              <a:rPr dirty="0" sz="1700" spc="-9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can </a:t>
            </a:r>
            <a:r>
              <a:rPr dirty="0" baseline="2525" sz="1650" spc="-7">
                <a:latin typeface="Calibri"/>
                <a:cs typeface="Calibri"/>
              </a:rPr>
              <a:t>be </a:t>
            </a:r>
            <a:r>
              <a:rPr dirty="0" baseline="2525" sz="1650">
                <a:latin typeface="Calibri"/>
                <a:cs typeface="Calibri"/>
              </a:rPr>
              <a:t>a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exhibit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kind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behavior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called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saddle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points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2700" marR="54610">
              <a:lnSpc>
                <a:spcPct val="1018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While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misinterpret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results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is </a:t>
            </a:r>
            <a:r>
              <a:rPr dirty="0" sz="1100">
                <a:latin typeface="Calibri"/>
                <a:cs typeface="Calibri"/>
              </a:rPr>
              <a:t>very</a:t>
            </a:r>
            <a:r>
              <a:rPr dirty="0" sz="1100" spc="-5">
                <a:latin typeface="Calibri"/>
                <a:cs typeface="Calibri"/>
              </a:rPr>
              <a:t> useful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helping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relative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know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then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also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every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 relative extrema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tells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critical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relative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they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collection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Remember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completely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 of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relative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14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once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test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 </a:t>
            </a: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see</a:t>
            </a:r>
            <a:r>
              <a:rPr dirty="0" sz="1100" spc="-5">
                <a:latin typeface="Calibri"/>
                <a:cs typeface="Calibri"/>
              </a:rPr>
              <a:t> 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relative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not.</a:t>
            </a:r>
            <a:r>
              <a:rPr dirty="0" sz="1100" spc="2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(and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maximum)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fact.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2" name="object 2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05100" y="1636591"/>
            <a:ext cx="2324099" cy="279082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428119" y="4797345"/>
            <a:ext cx="148460" cy="127433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37965" y="4683089"/>
            <a:ext cx="119211" cy="220425"/>
          </a:xfrm>
          <a:prstGeom prst="rect">
            <a:avLst/>
          </a:prstGeom>
        </p:spPr>
      </p:pic>
      <p:sp>
        <p:nvSpPr>
          <p:cNvPr id="4" name="object 4"/>
          <p:cNvSpPr/>
          <p:nvPr/>
        </p:nvSpPr>
        <p:spPr>
          <a:xfrm>
            <a:off x="4543788" y="4646543"/>
            <a:ext cx="146685" cy="266065"/>
          </a:xfrm>
          <a:custGeom>
            <a:avLst/>
            <a:gdLst/>
            <a:ahLst/>
            <a:cxnLst/>
            <a:rect l="l" t="t" r="r" b="b"/>
            <a:pathLst>
              <a:path w="146685" h="266064">
                <a:moveTo>
                  <a:pt x="99488" y="5"/>
                </a:moveTo>
                <a:lnTo>
                  <a:pt x="47013" y="5"/>
                </a:lnTo>
                <a:lnTo>
                  <a:pt x="20896" y="37115"/>
                </a:lnTo>
                <a:lnTo>
                  <a:pt x="5225" y="82879"/>
                </a:lnTo>
                <a:lnTo>
                  <a:pt x="2" y="132971"/>
                </a:lnTo>
                <a:lnTo>
                  <a:pt x="5225" y="183062"/>
                </a:lnTo>
                <a:lnTo>
                  <a:pt x="20896" y="228827"/>
                </a:lnTo>
                <a:lnTo>
                  <a:pt x="47013" y="265937"/>
                </a:lnTo>
                <a:lnTo>
                  <a:pt x="99488" y="265937"/>
                </a:lnTo>
                <a:lnTo>
                  <a:pt x="125606" y="228827"/>
                </a:lnTo>
                <a:lnTo>
                  <a:pt x="141277" y="183062"/>
                </a:lnTo>
                <a:lnTo>
                  <a:pt x="146500" y="132971"/>
                </a:lnTo>
                <a:lnTo>
                  <a:pt x="141277" y="82879"/>
                </a:lnTo>
                <a:lnTo>
                  <a:pt x="125606" y="37115"/>
                </a:lnTo>
                <a:lnTo>
                  <a:pt x="99488" y="5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" name="object 5"/>
          <p:cNvGrpSpPr/>
          <p:nvPr/>
        </p:nvGrpSpPr>
        <p:grpSpPr>
          <a:xfrm>
            <a:off x="4619520" y="4680272"/>
            <a:ext cx="292100" cy="223520"/>
            <a:chOff x="4619520" y="4680272"/>
            <a:chExt cx="292100" cy="223520"/>
          </a:xfrm>
        </p:grpSpPr>
        <p:sp>
          <p:nvSpPr>
            <p:cNvPr id="6" name="object 6"/>
            <p:cNvSpPr/>
            <p:nvPr/>
          </p:nvSpPr>
          <p:spPr>
            <a:xfrm>
              <a:off x="4756703" y="4683089"/>
              <a:ext cx="154940" cy="220979"/>
            </a:xfrm>
            <a:custGeom>
              <a:avLst/>
              <a:gdLst/>
              <a:ahLst/>
              <a:cxnLst/>
              <a:rect l="l" t="t" r="r" b="b"/>
              <a:pathLst>
                <a:path w="154939" h="220979">
                  <a:moveTo>
                    <a:pt x="117261" y="4"/>
                  </a:moveTo>
                  <a:lnTo>
                    <a:pt x="37410" y="4"/>
                  </a:lnTo>
                  <a:lnTo>
                    <a:pt x="12471" y="37891"/>
                  </a:lnTo>
                  <a:lnTo>
                    <a:pt x="2" y="85074"/>
                  </a:lnTo>
                  <a:lnTo>
                    <a:pt x="2" y="135356"/>
                  </a:lnTo>
                  <a:lnTo>
                    <a:pt x="12471" y="182539"/>
                  </a:lnTo>
                  <a:lnTo>
                    <a:pt x="37410" y="220425"/>
                  </a:lnTo>
                  <a:lnTo>
                    <a:pt x="117261" y="220425"/>
                  </a:lnTo>
                  <a:lnTo>
                    <a:pt x="142199" y="182539"/>
                  </a:lnTo>
                  <a:lnTo>
                    <a:pt x="154668" y="135356"/>
                  </a:lnTo>
                  <a:lnTo>
                    <a:pt x="154668" y="85074"/>
                  </a:lnTo>
                  <a:lnTo>
                    <a:pt x="142199" y="37891"/>
                  </a:lnTo>
                  <a:lnTo>
                    <a:pt x="117261" y="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4619520" y="4680272"/>
              <a:ext cx="198120" cy="223520"/>
            </a:xfrm>
            <a:custGeom>
              <a:avLst/>
              <a:gdLst/>
              <a:ahLst/>
              <a:cxnLst/>
              <a:rect l="l" t="t" r="r" b="b"/>
              <a:pathLst>
                <a:path w="198120" h="223520">
                  <a:moveTo>
                    <a:pt x="159681" y="5"/>
                  </a:moveTo>
                  <a:lnTo>
                    <a:pt x="37409" y="2821"/>
                  </a:lnTo>
                  <a:lnTo>
                    <a:pt x="12471" y="40708"/>
                  </a:lnTo>
                  <a:lnTo>
                    <a:pt x="2" y="87891"/>
                  </a:lnTo>
                  <a:lnTo>
                    <a:pt x="2" y="138173"/>
                  </a:lnTo>
                  <a:lnTo>
                    <a:pt x="12471" y="185356"/>
                  </a:lnTo>
                  <a:lnTo>
                    <a:pt x="37409" y="223242"/>
                  </a:lnTo>
                  <a:lnTo>
                    <a:pt x="159681" y="223242"/>
                  </a:lnTo>
                  <a:lnTo>
                    <a:pt x="184938" y="184871"/>
                  </a:lnTo>
                  <a:lnTo>
                    <a:pt x="197566" y="137085"/>
                  </a:lnTo>
                  <a:lnTo>
                    <a:pt x="197566" y="86161"/>
                  </a:lnTo>
                  <a:lnTo>
                    <a:pt x="184938" y="38375"/>
                  </a:lnTo>
                  <a:lnTo>
                    <a:pt x="159681" y="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472298" y="4797346"/>
            <a:ext cx="144151" cy="127433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385286" y="4683090"/>
            <a:ext cx="120111" cy="220425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608255" y="4521471"/>
            <a:ext cx="148254" cy="12714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690158" y="4521470"/>
            <a:ext cx="144146" cy="127140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518207" y="4407477"/>
            <a:ext cx="118995" cy="219918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603106" y="4407476"/>
            <a:ext cx="119984" cy="219918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836555" y="4683089"/>
            <a:ext cx="155703" cy="220691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4003876" y="4716184"/>
            <a:ext cx="320040" cy="187960"/>
          </a:xfrm>
          <a:custGeom>
            <a:avLst/>
            <a:gdLst/>
            <a:ahLst/>
            <a:cxnLst/>
            <a:rect l="l" t="t" r="r" b="b"/>
            <a:pathLst>
              <a:path w="320039" h="187960">
                <a:moveTo>
                  <a:pt x="286604" y="4"/>
                </a:moveTo>
                <a:lnTo>
                  <a:pt x="33164" y="4"/>
                </a:lnTo>
                <a:lnTo>
                  <a:pt x="8292" y="41751"/>
                </a:lnTo>
                <a:lnTo>
                  <a:pt x="1" y="93800"/>
                </a:lnTo>
                <a:lnTo>
                  <a:pt x="8292" y="145849"/>
                </a:lnTo>
                <a:lnTo>
                  <a:pt x="33164" y="187597"/>
                </a:lnTo>
                <a:lnTo>
                  <a:pt x="286604" y="187597"/>
                </a:lnTo>
                <a:lnTo>
                  <a:pt x="311476" y="145849"/>
                </a:lnTo>
                <a:lnTo>
                  <a:pt x="319767" y="93800"/>
                </a:lnTo>
                <a:lnTo>
                  <a:pt x="311476" y="41751"/>
                </a:lnTo>
                <a:lnTo>
                  <a:pt x="286604" y="4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881237" y="4716129"/>
            <a:ext cx="2487295" cy="187960"/>
          </a:xfrm>
          <a:custGeom>
            <a:avLst/>
            <a:gdLst/>
            <a:ahLst/>
            <a:cxnLst/>
            <a:rect l="l" t="t" r="r" b="b"/>
            <a:pathLst>
              <a:path w="2487295" h="187960">
                <a:moveTo>
                  <a:pt x="2454111" y="4"/>
                </a:moveTo>
                <a:lnTo>
                  <a:pt x="33162" y="4"/>
                </a:lnTo>
                <a:lnTo>
                  <a:pt x="8290" y="41751"/>
                </a:lnTo>
                <a:lnTo>
                  <a:pt x="0" y="93800"/>
                </a:lnTo>
                <a:lnTo>
                  <a:pt x="8290" y="145849"/>
                </a:lnTo>
                <a:lnTo>
                  <a:pt x="33162" y="187596"/>
                </a:lnTo>
                <a:lnTo>
                  <a:pt x="2454111" y="187596"/>
                </a:lnTo>
                <a:lnTo>
                  <a:pt x="2478983" y="145849"/>
                </a:lnTo>
                <a:lnTo>
                  <a:pt x="2487274" y="93800"/>
                </a:lnTo>
                <a:lnTo>
                  <a:pt x="2478983" y="41751"/>
                </a:lnTo>
                <a:lnTo>
                  <a:pt x="2454111" y="4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7" name="object 17"/>
          <p:cNvGrpSpPr/>
          <p:nvPr/>
        </p:nvGrpSpPr>
        <p:grpSpPr>
          <a:xfrm>
            <a:off x="3659820" y="4680274"/>
            <a:ext cx="296545" cy="223520"/>
            <a:chOff x="3659820" y="4680274"/>
            <a:chExt cx="296545" cy="223520"/>
          </a:xfrm>
        </p:grpSpPr>
        <p:sp>
          <p:nvSpPr>
            <p:cNvPr id="18" name="object 18"/>
            <p:cNvSpPr/>
            <p:nvPr/>
          </p:nvSpPr>
          <p:spPr>
            <a:xfrm>
              <a:off x="3799783" y="4683090"/>
              <a:ext cx="156845" cy="220979"/>
            </a:xfrm>
            <a:custGeom>
              <a:avLst/>
              <a:gdLst/>
              <a:ahLst/>
              <a:cxnLst/>
              <a:rect l="l" t="t" r="r" b="b"/>
              <a:pathLst>
                <a:path w="156845" h="220979">
                  <a:moveTo>
                    <a:pt x="118878" y="4"/>
                  </a:moveTo>
                  <a:lnTo>
                    <a:pt x="37408" y="4"/>
                  </a:lnTo>
                  <a:lnTo>
                    <a:pt x="12470" y="37891"/>
                  </a:lnTo>
                  <a:lnTo>
                    <a:pt x="1" y="85074"/>
                  </a:lnTo>
                  <a:lnTo>
                    <a:pt x="1" y="135356"/>
                  </a:lnTo>
                  <a:lnTo>
                    <a:pt x="12470" y="182539"/>
                  </a:lnTo>
                  <a:lnTo>
                    <a:pt x="37408" y="220425"/>
                  </a:lnTo>
                  <a:lnTo>
                    <a:pt x="118878" y="220425"/>
                  </a:lnTo>
                  <a:lnTo>
                    <a:pt x="143816" y="182539"/>
                  </a:lnTo>
                  <a:lnTo>
                    <a:pt x="156285" y="135356"/>
                  </a:lnTo>
                  <a:lnTo>
                    <a:pt x="156285" y="85074"/>
                  </a:lnTo>
                  <a:lnTo>
                    <a:pt x="143816" y="37891"/>
                  </a:lnTo>
                  <a:lnTo>
                    <a:pt x="118878" y="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3659820" y="4680274"/>
              <a:ext cx="200660" cy="223520"/>
            </a:xfrm>
            <a:custGeom>
              <a:avLst/>
              <a:gdLst/>
              <a:ahLst/>
              <a:cxnLst/>
              <a:rect l="l" t="t" r="r" b="b"/>
              <a:pathLst>
                <a:path w="200660" h="223520">
                  <a:moveTo>
                    <a:pt x="162158" y="5"/>
                  </a:moveTo>
                  <a:lnTo>
                    <a:pt x="37408" y="2821"/>
                  </a:lnTo>
                  <a:lnTo>
                    <a:pt x="12470" y="40708"/>
                  </a:lnTo>
                  <a:lnTo>
                    <a:pt x="1" y="87891"/>
                  </a:lnTo>
                  <a:lnTo>
                    <a:pt x="1" y="138173"/>
                  </a:lnTo>
                  <a:lnTo>
                    <a:pt x="12470" y="185356"/>
                  </a:lnTo>
                  <a:lnTo>
                    <a:pt x="37408" y="223242"/>
                  </a:lnTo>
                  <a:lnTo>
                    <a:pt x="162158" y="223242"/>
                  </a:lnTo>
                  <a:lnTo>
                    <a:pt x="187415" y="184871"/>
                  </a:lnTo>
                  <a:lnTo>
                    <a:pt x="200043" y="137085"/>
                  </a:lnTo>
                  <a:lnTo>
                    <a:pt x="200043" y="86161"/>
                  </a:lnTo>
                  <a:lnTo>
                    <a:pt x="187415" y="38375"/>
                  </a:lnTo>
                  <a:lnTo>
                    <a:pt x="162158" y="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/>
          <p:cNvSpPr/>
          <p:nvPr/>
        </p:nvSpPr>
        <p:spPr>
          <a:xfrm>
            <a:off x="4837847" y="4646543"/>
            <a:ext cx="146685" cy="266065"/>
          </a:xfrm>
          <a:custGeom>
            <a:avLst/>
            <a:gdLst/>
            <a:ahLst/>
            <a:cxnLst/>
            <a:rect l="l" t="t" r="r" b="b"/>
            <a:pathLst>
              <a:path w="146685" h="266064">
                <a:moveTo>
                  <a:pt x="99489" y="5"/>
                </a:moveTo>
                <a:lnTo>
                  <a:pt x="47013" y="5"/>
                </a:lnTo>
                <a:lnTo>
                  <a:pt x="20896" y="37115"/>
                </a:lnTo>
                <a:lnTo>
                  <a:pt x="5225" y="82879"/>
                </a:lnTo>
                <a:lnTo>
                  <a:pt x="2" y="132971"/>
                </a:lnTo>
                <a:lnTo>
                  <a:pt x="5225" y="183062"/>
                </a:lnTo>
                <a:lnTo>
                  <a:pt x="20896" y="228827"/>
                </a:lnTo>
                <a:lnTo>
                  <a:pt x="47013" y="265937"/>
                </a:lnTo>
                <a:lnTo>
                  <a:pt x="99489" y="265937"/>
                </a:lnTo>
                <a:lnTo>
                  <a:pt x="125606" y="228827"/>
                </a:lnTo>
                <a:lnTo>
                  <a:pt x="141277" y="183062"/>
                </a:lnTo>
                <a:lnTo>
                  <a:pt x="146500" y="132971"/>
                </a:lnTo>
                <a:lnTo>
                  <a:pt x="141277" y="82879"/>
                </a:lnTo>
                <a:lnTo>
                  <a:pt x="125606" y="37115"/>
                </a:lnTo>
                <a:lnTo>
                  <a:pt x="99489" y="5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3882766" y="4646543"/>
            <a:ext cx="147955" cy="266065"/>
          </a:xfrm>
          <a:custGeom>
            <a:avLst/>
            <a:gdLst/>
            <a:ahLst/>
            <a:cxnLst/>
            <a:rect l="l" t="t" r="r" b="b"/>
            <a:pathLst>
              <a:path w="147954" h="266064">
                <a:moveTo>
                  <a:pt x="100551" y="5"/>
                </a:moveTo>
                <a:lnTo>
                  <a:pt x="47013" y="5"/>
                </a:lnTo>
                <a:lnTo>
                  <a:pt x="20895" y="37115"/>
                </a:lnTo>
                <a:lnTo>
                  <a:pt x="5225" y="82879"/>
                </a:lnTo>
                <a:lnTo>
                  <a:pt x="1" y="132971"/>
                </a:lnTo>
                <a:lnTo>
                  <a:pt x="5225" y="183062"/>
                </a:lnTo>
                <a:lnTo>
                  <a:pt x="20895" y="228827"/>
                </a:lnTo>
                <a:lnTo>
                  <a:pt x="47013" y="265937"/>
                </a:lnTo>
                <a:lnTo>
                  <a:pt x="100551" y="265937"/>
                </a:lnTo>
                <a:lnTo>
                  <a:pt x="126669" y="228827"/>
                </a:lnTo>
                <a:lnTo>
                  <a:pt x="142339" y="183062"/>
                </a:lnTo>
                <a:lnTo>
                  <a:pt x="147563" y="132971"/>
                </a:lnTo>
                <a:lnTo>
                  <a:pt x="142339" y="82879"/>
                </a:lnTo>
                <a:lnTo>
                  <a:pt x="126669" y="37115"/>
                </a:lnTo>
                <a:lnTo>
                  <a:pt x="100551" y="5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3582748" y="4646543"/>
            <a:ext cx="147955" cy="266065"/>
          </a:xfrm>
          <a:custGeom>
            <a:avLst/>
            <a:gdLst/>
            <a:ahLst/>
            <a:cxnLst/>
            <a:rect l="l" t="t" r="r" b="b"/>
            <a:pathLst>
              <a:path w="147954" h="266064">
                <a:moveTo>
                  <a:pt x="100552" y="5"/>
                </a:moveTo>
                <a:lnTo>
                  <a:pt x="47013" y="5"/>
                </a:lnTo>
                <a:lnTo>
                  <a:pt x="20895" y="37115"/>
                </a:lnTo>
                <a:lnTo>
                  <a:pt x="5225" y="82879"/>
                </a:lnTo>
                <a:lnTo>
                  <a:pt x="1" y="132971"/>
                </a:lnTo>
                <a:lnTo>
                  <a:pt x="5225" y="183062"/>
                </a:lnTo>
                <a:lnTo>
                  <a:pt x="20895" y="228827"/>
                </a:lnTo>
                <a:lnTo>
                  <a:pt x="47013" y="265937"/>
                </a:lnTo>
                <a:lnTo>
                  <a:pt x="100552" y="265937"/>
                </a:lnTo>
                <a:lnTo>
                  <a:pt x="126669" y="228827"/>
                </a:lnTo>
                <a:lnTo>
                  <a:pt x="142339" y="183062"/>
                </a:lnTo>
                <a:lnTo>
                  <a:pt x="147563" y="132971"/>
                </a:lnTo>
                <a:lnTo>
                  <a:pt x="142339" y="82879"/>
                </a:lnTo>
                <a:lnTo>
                  <a:pt x="126669" y="37115"/>
                </a:lnTo>
                <a:lnTo>
                  <a:pt x="100552" y="5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4137988" y="4440340"/>
            <a:ext cx="2651760" cy="187960"/>
          </a:xfrm>
          <a:custGeom>
            <a:avLst/>
            <a:gdLst/>
            <a:ahLst/>
            <a:cxnLst/>
            <a:rect l="l" t="t" r="r" b="b"/>
            <a:pathLst>
              <a:path w="2651759" h="187960">
                <a:moveTo>
                  <a:pt x="2618076" y="9"/>
                </a:moveTo>
                <a:lnTo>
                  <a:pt x="33164" y="9"/>
                </a:lnTo>
                <a:lnTo>
                  <a:pt x="8292" y="41756"/>
                </a:lnTo>
                <a:lnTo>
                  <a:pt x="1" y="93805"/>
                </a:lnTo>
                <a:lnTo>
                  <a:pt x="8292" y="145854"/>
                </a:lnTo>
                <a:lnTo>
                  <a:pt x="33164" y="187601"/>
                </a:lnTo>
                <a:lnTo>
                  <a:pt x="2618076" y="187601"/>
                </a:lnTo>
                <a:lnTo>
                  <a:pt x="2642949" y="145854"/>
                </a:lnTo>
                <a:lnTo>
                  <a:pt x="2651239" y="93805"/>
                </a:lnTo>
                <a:lnTo>
                  <a:pt x="2642949" y="41756"/>
                </a:lnTo>
                <a:lnTo>
                  <a:pt x="2618076" y="9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3222064" y="4440340"/>
            <a:ext cx="280670" cy="187960"/>
          </a:xfrm>
          <a:custGeom>
            <a:avLst/>
            <a:gdLst/>
            <a:ahLst/>
            <a:cxnLst/>
            <a:rect l="l" t="t" r="r" b="b"/>
            <a:pathLst>
              <a:path w="280670" h="187960">
                <a:moveTo>
                  <a:pt x="246979" y="9"/>
                </a:moveTo>
                <a:lnTo>
                  <a:pt x="33163" y="9"/>
                </a:lnTo>
                <a:lnTo>
                  <a:pt x="8291" y="41756"/>
                </a:lnTo>
                <a:lnTo>
                  <a:pt x="1" y="93805"/>
                </a:lnTo>
                <a:lnTo>
                  <a:pt x="8291" y="145854"/>
                </a:lnTo>
                <a:lnTo>
                  <a:pt x="33163" y="187601"/>
                </a:lnTo>
                <a:lnTo>
                  <a:pt x="246979" y="187601"/>
                </a:lnTo>
                <a:lnTo>
                  <a:pt x="271851" y="145854"/>
                </a:lnTo>
                <a:lnTo>
                  <a:pt x="280141" y="93805"/>
                </a:lnTo>
                <a:lnTo>
                  <a:pt x="271851" y="41756"/>
                </a:lnTo>
                <a:lnTo>
                  <a:pt x="246979" y="9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1958669" y="4440340"/>
            <a:ext cx="629285" cy="187960"/>
          </a:xfrm>
          <a:custGeom>
            <a:avLst/>
            <a:gdLst/>
            <a:ahLst/>
            <a:cxnLst/>
            <a:rect l="l" t="t" r="r" b="b"/>
            <a:pathLst>
              <a:path w="629285" h="187960">
                <a:moveTo>
                  <a:pt x="595926" y="9"/>
                </a:moveTo>
                <a:lnTo>
                  <a:pt x="33162" y="9"/>
                </a:lnTo>
                <a:lnTo>
                  <a:pt x="8291" y="41756"/>
                </a:lnTo>
                <a:lnTo>
                  <a:pt x="0" y="93805"/>
                </a:lnTo>
                <a:lnTo>
                  <a:pt x="8291" y="145854"/>
                </a:lnTo>
                <a:lnTo>
                  <a:pt x="33162" y="187601"/>
                </a:lnTo>
                <a:lnTo>
                  <a:pt x="595926" y="187601"/>
                </a:lnTo>
                <a:lnTo>
                  <a:pt x="620799" y="145854"/>
                </a:lnTo>
                <a:lnTo>
                  <a:pt x="629090" y="93805"/>
                </a:lnTo>
                <a:lnTo>
                  <a:pt x="620799" y="41756"/>
                </a:lnTo>
                <a:lnTo>
                  <a:pt x="595926" y="9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881237" y="4440383"/>
            <a:ext cx="720725" cy="187960"/>
          </a:xfrm>
          <a:custGeom>
            <a:avLst/>
            <a:gdLst/>
            <a:ahLst/>
            <a:cxnLst/>
            <a:rect l="l" t="t" r="r" b="b"/>
            <a:pathLst>
              <a:path w="720725" h="187960">
                <a:moveTo>
                  <a:pt x="687008" y="9"/>
                </a:moveTo>
                <a:lnTo>
                  <a:pt x="33162" y="9"/>
                </a:lnTo>
                <a:lnTo>
                  <a:pt x="8290" y="41756"/>
                </a:lnTo>
                <a:lnTo>
                  <a:pt x="0" y="93805"/>
                </a:lnTo>
                <a:lnTo>
                  <a:pt x="8290" y="145854"/>
                </a:lnTo>
                <a:lnTo>
                  <a:pt x="33162" y="187601"/>
                </a:lnTo>
                <a:lnTo>
                  <a:pt x="687008" y="187601"/>
                </a:lnTo>
                <a:lnTo>
                  <a:pt x="711880" y="145854"/>
                </a:lnTo>
                <a:lnTo>
                  <a:pt x="720171" y="93805"/>
                </a:lnTo>
                <a:lnTo>
                  <a:pt x="711880" y="41756"/>
                </a:lnTo>
                <a:lnTo>
                  <a:pt x="687008" y="9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7" name="object 27"/>
          <p:cNvGrpSpPr/>
          <p:nvPr/>
        </p:nvGrpSpPr>
        <p:grpSpPr>
          <a:xfrm>
            <a:off x="1590184" y="4422820"/>
            <a:ext cx="382905" cy="209550"/>
            <a:chOff x="1590184" y="4422820"/>
            <a:chExt cx="382905" cy="209550"/>
          </a:xfrm>
        </p:grpSpPr>
        <p:sp>
          <p:nvSpPr>
            <p:cNvPr id="28" name="object 28"/>
            <p:cNvSpPr/>
            <p:nvPr/>
          </p:nvSpPr>
          <p:spPr>
            <a:xfrm>
              <a:off x="1831833" y="4422820"/>
              <a:ext cx="140970" cy="209550"/>
            </a:xfrm>
            <a:custGeom>
              <a:avLst/>
              <a:gdLst/>
              <a:ahLst/>
              <a:cxnLst/>
              <a:rect l="l" t="t" r="r" b="b"/>
              <a:pathLst>
                <a:path w="140969" h="209550">
                  <a:moveTo>
                    <a:pt x="105268" y="10"/>
                  </a:moveTo>
                  <a:lnTo>
                    <a:pt x="35459" y="10"/>
                  </a:lnTo>
                  <a:lnTo>
                    <a:pt x="11820" y="35923"/>
                  </a:lnTo>
                  <a:lnTo>
                    <a:pt x="0" y="80649"/>
                  </a:lnTo>
                  <a:lnTo>
                    <a:pt x="0" y="128312"/>
                  </a:lnTo>
                  <a:lnTo>
                    <a:pt x="11820" y="173038"/>
                  </a:lnTo>
                  <a:lnTo>
                    <a:pt x="35459" y="208951"/>
                  </a:lnTo>
                  <a:lnTo>
                    <a:pt x="105268" y="208951"/>
                  </a:lnTo>
                  <a:lnTo>
                    <a:pt x="128907" y="173038"/>
                  </a:lnTo>
                  <a:lnTo>
                    <a:pt x="140727" y="128312"/>
                  </a:lnTo>
                  <a:lnTo>
                    <a:pt x="140727" y="80649"/>
                  </a:lnTo>
                  <a:lnTo>
                    <a:pt x="128907" y="35923"/>
                  </a:lnTo>
                  <a:lnTo>
                    <a:pt x="105268" y="1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1726894" y="4428251"/>
              <a:ext cx="144145" cy="190500"/>
            </a:xfrm>
            <a:custGeom>
              <a:avLst/>
              <a:gdLst/>
              <a:ahLst/>
              <a:cxnLst/>
              <a:rect l="l" t="t" r="r" b="b"/>
              <a:pathLst>
                <a:path w="144144" h="190500">
                  <a:moveTo>
                    <a:pt x="110240" y="10"/>
                  </a:moveTo>
                  <a:lnTo>
                    <a:pt x="33591" y="10"/>
                  </a:lnTo>
                  <a:lnTo>
                    <a:pt x="8398" y="42295"/>
                  </a:lnTo>
                  <a:lnTo>
                    <a:pt x="0" y="95016"/>
                  </a:lnTo>
                  <a:lnTo>
                    <a:pt x="8398" y="147738"/>
                  </a:lnTo>
                  <a:lnTo>
                    <a:pt x="33591" y="190023"/>
                  </a:lnTo>
                  <a:lnTo>
                    <a:pt x="110240" y="190023"/>
                  </a:lnTo>
                  <a:lnTo>
                    <a:pt x="135434" y="147738"/>
                  </a:lnTo>
                  <a:lnTo>
                    <a:pt x="143831" y="95016"/>
                  </a:lnTo>
                  <a:lnTo>
                    <a:pt x="135434" y="42295"/>
                  </a:lnTo>
                  <a:lnTo>
                    <a:pt x="110240" y="1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1590184" y="4425457"/>
              <a:ext cx="171450" cy="206375"/>
            </a:xfrm>
            <a:custGeom>
              <a:avLst/>
              <a:gdLst/>
              <a:ahLst/>
              <a:cxnLst/>
              <a:rect l="l" t="t" r="r" b="b"/>
              <a:pathLst>
                <a:path w="171450" h="206375">
                  <a:moveTo>
                    <a:pt x="135815" y="10"/>
                  </a:moveTo>
                  <a:lnTo>
                    <a:pt x="35011" y="10"/>
                  </a:lnTo>
                  <a:lnTo>
                    <a:pt x="11670" y="35470"/>
                  </a:lnTo>
                  <a:lnTo>
                    <a:pt x="0" y="79631"/>
                  </a:lnTo>
                  <a:lnTo>
                    <a:pt x="0" y="126693"/>
                  </a:lnTo>
                  <a:lnTo>
                    <a:pt x="11670" y="170854"/>
                  </a:lnTo>
                  <a:lnTo>
                    <a:pt x="35011" y="206314"/>
                  </a:lnTo>
                  <a:lnTo>
                    <a:pt x="135815" y="206314"/>
                  </a:lnTo>
                  <a:lnTo>
                    <a:pt x="159156" y="170854"/>
                  </a:lnTo>
                  <a:lnTo>
                    <a:pt x="170827" y="126693"/>
                  </a:lnTo>
                  <a:lnTo>
                    <a:pt x="170827" y="79631"/>
                  </a:lnTo>
                  <a:lnTo>
                    <a:pt x="159156" y="35470"/>
                  </a:lnTo>
                  <a:lnTo>
                    <a:pt x="135815" y="1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1" name="object 31"/>
          <p:cNvGrpSpPr/>
          <p:nvPr/>
        </p:nvGrpSpPr>
        <p:grpSpPr>
          <a:xfrm>
            <a:off x="3799483" y="4404667"/>
            <a:ext cx="291465" cy="222885"/>
            <a:chOff x="3799483" y="4404667"/>
            <a:chExt cx="291465" cy="222885"/>
          </a:xfrm>
        </p:grpSpPr>
        <p:sp>
          <p:nvSpPr>
            <p:cNvPr id="32" name="object 32"/>
            <p:cNvSpPr/>
            <p:nvPr/>
          </p:nvSpPr>
          <p:spPr>
            <a:xfrm>
              <a:off x="3936530" y="4407477"/>
              <a:ext cx="154940" cy="220345"/>
            </a:xfrm>
            <a:custGeom>
              <a:avLst/>
              <a:gdLst/>
              <a:ahLst/>
              <a:cxnLst/>
              <a:rect l="l" t="t" r="r" b="b"/>
              <a:pathLst>
                <a:path w="154939" h="220345">
                  <a:moveTo>
                    <a:pt x="117095" y="10"/>
                  </a:moveTo>
                  <a:lnTo>
                    <a:pt x="37323" y="10"/>
                  </a:lnTo>
                  <a:lnTo>
                    <a:pt x="12442" y="37809"/>
                  </a:lnTo>
                  <a:lnTo>
                    <a:pt x="1" y="84884"/>
                  </a:lnTo>
                  <a:lnTo>
                    <a:pt x="1" y="135050"/>
                  </a:lnTo>
                  <a:lnTo>
                    <a:pt x="12442" y="182125"/>
                  </a:lnTo>
                  <a:lnTo>
                    <a:pt x="37323" y="219924"/>
                  </a:lnTo>
                  <a:lnTo>
                    <a:pt x="117095" y="219924"/>
                  </a:lnTo>
                  <a:lnTo>
                    <a:pt x="141976" y="182125"/>
                  </a:lnTo>
                  <a:lnTo>
                    <a:pt x="154416" y="135050"/>
                  </a:lnTo>
                  <a:lnTo>
                    <a:pt x="154416" y="84884"/>
                  </a:lnTo>
                  <a:lnTo>
                    <a:pt x="141976" y="37809"/>
                  </a:lnTo>
                  <a:lnTo>
                    <a:pt x="117095" y="1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3799483" y="4404667"/>
              <a:ext cx="197485" cy="222885"/>
            </a:xfrm>
            <a:custGeom>
              <a:avLst/>
              <a:gdLst/>
              <a:ahLst/>
              <a:cxnLst/>
              <a:rect l="l" t="t" r="r" b="b"/>
              <a:pathLst>
                <a:path w="197485" h="222885">
                  <a:moveTo>
                    <a:pt x="159475" y="10"/>
                  </a:moveTo>
                  <a:lnTo>
                    <a:pt x="37322" y="2821"/>
                  </a:lnTo>
                  <a:lnTo>
                    <a:pt x="12442" y="40620"/>
                  </a:lnTo>
                  <a:lnTo>
                    <a:pt x="1" y="87694"/>
                  </a:lnTo>
                  <a:lnTo>
                    <a:pt x="1" y="137861"/>
                  </a:lnTo>
                  <a:lnTo>
                    <a:pt x="12442" y="184935"/>
                  </a:lnTo>
                  <a:lnTo>
                    <a:pt x="37322" y="222734"/>
                  </a:lnTo>
                  <a:lnTo>
                    <a:pt x="159475" y="222734"/>
                  </a:lnTo>
                  <a:lnTo>
                    <a:pt x="184674" y="184452"/>
                  </a:lnTo>
                  <a:lnTo>
                    <a:pt x="197274" y="136776"/>
                  </a:lnTo>
                  <a:lnTo>
                    <a:pt x="197274" y="85969"/>
                  </a:lnTo>
                  <a:lnTo>
                    <a:pt x="184674" y="38293"/>
                  </a:lnTo>
                  <a:lnTo>
                    <a:pt x="159475" y="1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4" name="object 34"/>
          <p:cNvGrpSpPr/>
          <p:nvPr/>
        </p:nvGrpSpPr>
        <p:grpSpPr>
          <a:xfrm>
            <a:off x="2877912" y="4404667"/>
            <a:ext cx="296545" cy="222885"/>
            <a:chOff x="2877912" y="4404667"/>
            <a:chExt cx="296545" cy="222885"/>
          </a:xfrm>
        </p:grpSpPr>
        <p:sp>
          <p:nvSpPr>
            <p:cNvPr id="35" name="object 35"/>
            <p:cNvSpPr/>
            <p:nvPr/>
          </p:nvSpPr>
          <p:spPr>
            <a:xfrm>
              <a:off x="3018014" y="4407476"/>
              <a:ext cx="156210" cy="220345"/>
            </a:xfrm>
            <a:custGeom>
              <a:avLst/>
              <a:gdLst/>
              <a:ahLst/>
              <a:cxnLst/>
              <a:rect l="l" t="t" r="r" b="b"/>
              <a:pathLst>
                <a:path w="156210" h="220345">
                  <a:moveTo>
                    <a:pt x="118873" y="10"/>
                  </a:moveTo>
                  <a:lnTo>
                    <a:pt x="37322" y="10"/>
                  </a:lnTo>
                  <a:lnTo>
                    <a:pt x="12441" y="37809"/>
                  </a:lnTo>
                  <a:lnTo>
                    <a:pt x="1" y="84884"/>
                  </a:lnTo>
                  <a:lnTo>
                    <a:pt x="1" y="135050"/>
                  </a:lnTo>
                  <a:lnTo>
                    <a:pt x="12441" y="182125"/>
                  </a:lnTo>
                  <a:lnTo>
                    <a:pt x="37322" y="219924"/>
                  </a:lnTo>
                  <a:lnTo>
                    <a:pt x="118873" y="219924"/>
                  </a:lnTo>
                  <a:lnTo>
                    <a:pt x="143753" y="182125"/>
                  </a:lnTo>
                  <a:lnTo>
                    <a:pt x="156194" y="135050"/>
                  </a:lnTo>
                  <a:lnTo>
                    <a:pt x="156194" y="84884"/>
                  </a:lnTo>
                  <a:lnTo>
                    <a:pt x="143753" y="37809"/>
                  </a:lnTo>
                  <a:lnTo>
                    <a:pt x="118873" y="1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2877912" y="4404667"/>
              <a:ext cx="200025" cy="222885"/>
            </a:xfrm>
            <a:custGeom>
              <a:avLst/>
              <a:gdLst/>
              <a:ahLst/>
              <a:cxnLst/>
              <a:rect l="l" t="t" r="r" b="b"/>
              <a:pathLst>
                <a:path w="200025" h="222885">
                  <a:moveTo>
                    <a:pt x="162196" y="10"/>
                  </a:moveTo>
                  <a:lnTo>
                    <a:pt x="37322" y="2819"/>
                  </a:lnTo>
                  <a:lnTo>
                    <a:pt x="12441" y="40619"/>
                  </a:lnTo>
                  <a:lnTo>
                    <a:pt x="1" y="87693"/>
                  </a:lnTo>
                  <a:lnTo>
                    <a:pt x="1" y="137859"/>
                  </a:lnTo>
                  <a:lnTo>
                    <a:pt x="12441" y="184934"/>
                  </a:lnTo>
                  <a:lnTo>
                    <a:pt x="37322" y="222733"/>
                  </a:lnTo>
                  <a:lnTo>
                    <a:pt x="162196" y="222734"/>
                  </a:lnTo>
                  <a:lnTo>
                    <a:pt x="187395" y="184452"/>
                  </a:lnTo>
                  <a:lnTo>
                    <a:pt x="199995" y="136776"/>
                  </a:lnTo>
                  <a:lnTo>
                    <a:pt x="199995" y="85969"/>
                  </a:lnTo>
                  <a:lnTo>
                    <a:pt x="187395" y="38293"/>
                  </a:lnTo>
                  <a:lnTo>
                    <a:pt x="162196" y="1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7" name="object 37"/>
          <p:cNvSpPr/>
          <p:nvPr/>
        </p:nvSpPr>
        <p:spPr>
          <a:xfrm>
            <a:off x="4017610" y="4371014"/>
            <a:ext cx="146685" cy="265430"/>
          </a:xfrm>
          <a:custGeom>
            <a:avLst/>
            <a:gdLst/>
            <a:ahLst/>
            <a:cxnLst/>
            <a:rect l="l" t="t" r="r" b="b"/>
            <a:pathLst>
              <a:path w="146685" h="265429">
                <a:moveTo>
                  <a:pt x="99327" y="11"/>
                </a:moveTo>
                <a:lnTo>
                  <a:pt x="46904" y="11"/>
                </a:lnTo>
                <a:lnTo>
                  <a:pt x="20847" y="37035"/>
                </a:lnTo>
                <a:lnTo>
                  <a:pt x="5213" y="82694"/>
                </a:lnTo>
                <a:lnTo>
                  <a:pt x="1" y="132670"/>
                </a:lnTo>
                <a:lnTo>
                  <a:pt x="5213" y="182647"/>
                </a:lnTo>
                <a:lnTo>
                  <a:pt x="20847" y="228306"/>
                </a:lnTo>
                <a:lnTo>
                  <a:pt x="46904" y="265330"/>
                </a:lnTo>
                <a:lnTo>
                  <a:pt x="99327" y="265330"/>
                </a:lnTo>
                <a:lnTo>
                  <a:pt x="125385" y="228306"/>
                </a:lnTo>
                <a:lnTo>
                  <a:pt x="141020" y="182647"/>
                </a:lnTo>
                <a:lnTo>
                  <a:pt x="146231" y="132670"/>
                </a:lnTo>
                <a:lnTo>
                  <a:pt x="141020" y="82694"/>
                </a:lnTo>
                <a:lnTo>
                  <a:pt x="125385" y="37035"/>
                </a:lnTo>
                <a:lnTo>
                  <a:pt x="99327" y="1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3723842" y="4371014"/>
            <a:ext cx="146685" cy="265430"/>
          </a:xfrm>
          <a:custGeom>
            <a:avLst/>
            <a:gdLst/>
            <a:ahLst/>
            <a:cxnLst/>
            <a:rect l="l" t="t" r="r" b="b"/>
            <a:pathLst>
              <a:path w="146685" h="265429">
                <a:moveTo>
                  <a:pt x="99327" y="11"/>
                </a:moveTo>
                <a:lnTo>
                  <a:pt x="46904" y="11"/>
                </a:lnTo>
                <a:lnTo>
                  <a:pt x="20847" y="37035"/>
                </a:lnTo>
                <a:lnTo>
                  <a:pt x="5213" y="82694"/>
                </a:lnTo>
                <a:lnTo>
                  <a:pt x="1" y="132670"/>
                </a:lnTo>
                <a:lnTo>
                  <a:pt x="5213" y="182647"/>
                </a:lnTo>
                <a:lnTo>
                  <a:pt x="20847" y="228306"/>
                </a:lnTo>
                <a:lnTo>
                  <a:pt x="46904" y="265330"/>
                </a:lnTo>
                <a:lnTo>
                  <a:pt x="99327" y="265330"/>
                </a:lnTo>
                <a:lnTo>
                  <a:pt x="125385" y="228306"/>
                </a:lnTo>
                <a:lnTo>
                  <a:pt x="141020" y="182647"/>
                </a:lnTo>
                <a:lnTo>
                  <a:pt x="146231" y="132670"/>
                </a:lnTo>
                <a:lnTo>
                  <a:pt x="141020" y="82694"/>
                </a:lnTo>
                <a:lnTo>
                  <a:pt x="125385" y="37035"/>
                </a:lnTo>
                <a:lnTo>
                  <a:pt x="99327" y="1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3101089" y="4371014"/>
            <a:ext cx="147955" cy="265430"/>
          </a:xfrm>
          <a:custGeom>
            <a:avLst/>
            <a:gdLst/>
            <a:ahLst/>
            <a:cxnLst/>
            <a:rect l="l" t="t" r="r" b="b"/>
            <a:pathLst>
              <a:path w="147955" h="265429">
                <a:moveTo>
                  <a:pt x="100497" y="11"/>
                </a:moveTo>
                <a:lnTo>
                  <a:pt x="46904" y="11"/>
                </a:lnTo>
                <a:lnTo>
                  <a:pt x="20847" y="37035"/>
                </a:lnTo>
                <a:lnTo>
                  <a:pt x="5212" y="82694"/>
                </a:lnTo>
                <a:lnTo>
                  <a:pt x="1" y="132670"/>
                </a:lnTo>
                <a:lnTo>
                  <a:pt x="5212" y="182647"/>
                </a:lnTo>
                <a:lnTo>
                  <a:pt x="20847" y="228306"/>
                </a:lnTo>
                <a:lnTo>
                  <a:pt x="46904" y="265330"/>
                </a:lnTo>
                <a:lnTo>
                  <a:pt x="100497" y="265330"/>
                </a:lnTo>
                <a:lnTo>
                  <a:pt x="126554" y="228306"/>
                </a:lnTo>
                <a:lnTo>
                  <a:pt x="142188" y="182647"/>
                </a:lnTo>
                <a:lnTo>
                  <a:pt x="147400" y="132670"/>
                </a:lnTo>
                <a:lnTo>
                  <a:pt x="142188" y="82694"/>
                </a:lnTo>
                <a:lnTo>
                  <a:pt x="126554" y="37035"/>
                </a:lnTo>
                <a:lnTo>
                  <a:pt x="100497" y="1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2800797" y="4371014"/>
            <a:ext cx="147955" cy="265430"/>
          </a:xfrm>
          <a:custGeom>
            <a:avLst/>
            <a:gdLst/>
            <a:ahLst/>
            <a:cxnLst/>
            <a:rect l="l" t="t" r="r" b="b"/>
            <a:pathLst>
              <a:path w="147955" h="265429">
                <a:moveTo>
                  <a:pt x="100495" y="11"/>
                </a:moveTo>
                <a:lnTo>
                  <a:pt x="46904" y="11"/>
                </a:lnTo>
                <a:lnTo>
                  <a:pt x="20846" y="37035"/>
                </a:lnTo>
                <a:lnTo>
                  <a:pt x="5212" y="82694"/>
                </a:lnTo>
                <a:lnTo>
                  <a:pt x="1" y="132670"/>
                </a:lnTo>
                <a:lnTo>
                  <a:pt x="5212" y="182647"/>
                </a:lnTo>
                <a:lnTo>
                  <a:pt x="20846" y="228306"/>
                </a:lnTo>
                <a:lnTo>
                  <a:pt x="46904" y="265330"/>
                </a:lnTo>
                <a:lnTo>
                  <a:pt x="100495" y="265330"/>
                </a:lnTo>
                <a:lnTo>
                  <a:pt x="126553" y="228306"/>
                </a:lnTo>
                <a:lnTo>
                  <a:pt x="142188" y="182647"/>
                </a:lnTo>
                <a:lnTo>
                  <a:pt x="147399" y="132670"/>
                </a:lnTo>
                <a:lnTo>
                  <a:pt x="142188" y="82694"/>
                </a:lnTo>
                <a:lnTo>
                  <a:pt x="126553" y="37035"/>
                </a:lnTo>
                <a:lnTo>
                  <a:pt x="100495" y="1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920496" y="1773935"/>
            <a:ext cx="5931535" cy="2446020"/>
          </a:xfrm>
          <a:custGeom>
            <a:avLst/>
            <a:gdLst/>
            <a:ahLst/>
            <a:cxnLst/>
            <a:rect l="l" t="t" r="r" b="b"/>
            <a:pathLst>
              <a:path w="5931534" h="2446020">
                <a:moveTo>
                  <a:pt x="5931408" y="0"/>
                </a:moveTo>
                <a:lnTo>
                  <a:pt x="0" y="0"/>
                </a:lnTo>
                <a:lnTo>
                  <a:pt x="0" y="2446020"/>
                </a:lnTo>
                <a:lnTo>
                  <a:pt x="5931408" y="2446020"/>
                </a:lnTo>
                <a:lnTo>
                  <a:pt x="5931408" y="0"/>
                </a:lnTo>
                <a:close/>
              </a:path>
            </a:pathLst>
          </a:custGeom>
          <a:solidFill>
            <a:srgbClr val="CCFFFF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 txBox="1"/>
          <p:nvPr/>
        </p:nvSpPr>
        <p:spPr>
          <a:xfrm>
            <a:off x="901700" y="1575210"/>
            <a:ext cx="5708015" cy="7226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295"/>
              </a:lnSpc>
              <a:spcBef>
                <a:spcPts val="100"/>
              </a:spcBef>
            </a:pPr>
            <a:r>
              <a:rPr dirty="0" sz="1100" b="1">
                <a:latin typeface="Calibri"/>
                <a:cs typeface="Calibri"/>
              </a:rPr>
              <a:t>Fact</a:t>
            </a:r>
            <a:endParaRPr sz="1100">
              <a:latin typeface="Calibri"/>
              <a:cs typeface="Calibri"/>
            </a:endParaRPr>
          </a:p>
          <a:p>
            <a:pPr marL="83820">
              <a:lnSpc>
                <a:spcPts val="2014"/>
              </a:lnSpc>
            </a:pPr>
            <a:r>
              <a:rPr dirty="0" baseline="2525" sz="1650" spc="-7">
                <a:latin typeface="Calibri"/>
                <a:cs typeface="Calibri"/>
              </a:rPr>
              <a:t>Suppose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r>
              <a:rPr dirty="0" baseline="2525" sz="1650" spc="195">
                <a:latin typeface="Calibri"/>
                <a:cs typeface="Calibri"/>
              </a:rPr>
              <a:t> </a:t>
            </a:r>
            <a:r>
              <a:rPr dirty="0" sz="1700" spc="-40">
                <a:latin typeface="Symbol"/>
                <a:cs typeface="Symbol"/>
              </a:rPr>
              <a:t></a:t>
            </a:r>
            <a:r>
              <a:rPr dirty="0" baseline="4273" sz="1950" spc="-60" i="1">
                <a:latin typeface="Times New Roman"/>
                <a:cs typeface="Times New Roman"/>
              </a:rPr>
              <a:t>a</a:t>
            </a:r>
            <a:r>
              <a:rPr dirty="0" baseline="4273" sz="1950" spc="-60">
                <a:latin typeface="Times New Roman"/>
                <a:cs typeface="Times New Roman"/>
              </a:rPr>
              <a:t>,</a:t>
            </a:r>
            <a:r>
              <a:rPr dirty="0" baseline="4273" sz="1950" spc="-60" i="1">
                <a:latin typeface="Times New Roman"/>
                <a:cs typeface="Times New Roman"/>
              </a:rPr>
              <a:t>b</a:t>
            </a:r>
            <a:r>
              <a:rPr dirty="0" sz="1700" spc="-40">
                <a:latin typeface="Symbol"/>
                <a:cs typeface="Symbol"/>
              </a:rPr>
              <a:t></a:t>
            </a:r>
            <a:r>
              <a:rPr dirty="0" sz="1700" spc="-2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a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critical point </a:t>
            </a:r>
            <a:r>
              <a:rPr dirty="0" baseline="2525" sz="1650">
                <a:latin typeface="Calibri"/>
                <a:cs typeface="Calibri"/>
              </a:rPr>
              <a:t>of</a:t>
            </a:r>
            <a:r>
              <a:rPr dirty="0" baseline="2525" sz="1650" spc="675">
                <a:latin typeface="Calibri"/>
                <a:cs typeface="Calibri"/>
              </a:rPr>
              <a:t> </a:t>
            </a:r>
            <a:r>
              <a:rPr dirty="0" baseline="4273" sz="1950" i="1">
                <a:latin typeface="Times New Roman"/>
                <a:cs typeface="Times New Roman"/>
              </a:rPr>
              <a:t>f</a:t>
            </a:r>
            <a:r>
              <a:rPr dirty="0" baseline="4273" sz="1950" spc="172" i="1">
                <a:latin typeface="Times New Roman"/>
                <a:cs typeface="Times New Roman"/>
              </a:rPr>
              <a:t> </a:t>
            </a:r>
            <a:r>
              <a:rPr dirty="0" sz="1700" spc="-140">
                <a:latin typeface="Symbol"/>
                <a:cs typeface="Symbol"/>
              </a:rPr>
              <a:t></a:t>
            </a:r>
            <a:r>
              <a:rPr dirty="0" sz="1700" spc="-250">
                <a:latin typeface="Times New Roman"/>
                <a:cs typeface="Times New Roman"/>
              </a:rPr>
              <a:t> </a:t>
            </a:r>
            <a:r>
              <a:rPr dirty="0" baseline="4273" sz="1950" spc="7" i="1">
                <a:latin typeface="Times New Roman"/>
                <a:cs typeface="Times New Roman"/>
              </a:rPr>
              <a:t>x</a:t>
            </a:r>
            <a:r>
              <a:rPr dirty="0" baseline="4273" sz="1950" spc="7">
                <a:latin typeface="Times New Roman"/>
                <a:cs typeface="Times New Roman"/>
              </a:rPr>
              <a:t>,</a:t>
            </a:r>
            <a:r>
              <a:rPr dirty="0" baseline="4273" sz="1950" spc="-52">
                <a:latin typeface="Times New Roman"/>
                <a:cs typeface="Times New Roman"/>
              </a:rPr>
              <a:t> </a:t>
            </a:r>
            <a:r>
              <a:rPr dirty="0" baseline="4273" sz="1950" i="1">
                <a:latin typeface="Times New Roman"/>
                <a:cs typeface="Times New Roman"/>
              </a:rPr>
              <a:t>y</a:t>
            </a:r>
            <a:r>
              <a:rPr dirty="0" baseline="4273" sz="1950" spc="-307" i="1">
                <a:latin typeface="Times New Roman"/>
                <a:cs typeface="Times New Roman"/>
              </a:rPr>
              <a:t> </a:t>
            </a:r>
            <a:r>
              <a:rPr dirty="0" sz="1700" spc="-140">
                <a:latin typeface="Symbol"/>
                <a:cs typeface="Symbol"/>
              </a:rPr>
              <a:t></a:t>
            </a:r>
            <a:r>
              <a:rPr dirty="0" sz="1700" spc="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second</a:t>
            </a:r>
            <a:r>
              <a:rPr dirty="0" baseline="2525" sz="1650">
                <a:latin typeface="Calibri"/>
                <a:cs typeface="Calibri"/>
              </a:rPr>
              <a:t> order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partial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derivatives are</a:t>
            </a:r>
            <a:endParaRPr baseline="2525" sz="1650">
              <a:latin typeface="Calibri"/>
              <a:cs typeface="Calibri"/>
            </a:endParaRPr>
          </a:p>
          <a:p>
            <a:pPr marL="83820">
              <a:lnSpc>
                <a:spcPct val="100000"/>
              </a:lnSpc>
              <a:spcBef>
                <a:spcPts val="135"/>
              </a:spcBef>
            </a:pPr>
            <a:r>
              <a:rPr dirty="0" baseline="2525" sz="1650">
                <a:latin typeface="Calibri"/>
                <a:cs typeface="Calibri"/>
              </a:rPr>
              <a:t>continuous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in some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region</a:t>
            </a:r>
            <a:r>
              <a:rPr dirty="0" baseline="2525" sz="1650" spc="-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contains</a:t>
            </a:r>
            <a:r>
              <a:rPr dirty="0" baseline="2525" sz="1650" spc="202">
                <a:latin typeface="Calibri"/>
                <a:cs typeface="Calibri"/>
              </a:rPr>
              <a:t> </a:t>
            </a:r>
            <a:r>
              <a:rPr dirty="0" sz="1700" spc="-10">
                <a:latin typeface="Symbol"/>
                <a:cs typeface="Symbol"/>
              </a:rPr>
              <a:t></a:t>
            </a:r>
            <a:r>
              <a:rPr dirty="0" baseline="4273" sz="1950" spc="-15" i="1">
                <a:latin typeface="Times New Roman"/>
                <a:cs typeface="Times New Roman"/>
              </a:rPr>
              <a:t>a</a:t>
            </a:r>
            <a:r>
              <a:rPr dirty="0" baseline="4273" sz="1950" spc="-15">
                <a:latin typeface="Times New Roman"/>
                <a:cs typeface="Times New Roman"/>
              </a:rPr>
              <a:t>,</a:t>
            </a:r>
            <a:r>
              <a:rPr dirty="0" baseline="4273" sz="1950" spc="-15" i="1">
                <a:latin typeface="Times New Roman"/>
                <a:cs typeface="Times New Roman"/>
              </a:rPr>
              <a:t>b</a:t>
            </a:r>
            <a:r>
              <a:rPr dirty="0" sz="1700" spc="-10">
                <a:latin typeface="Symbol"/>
                <a:cs typeface="Symbol"/>
              </a:rPr>
              <a:t></a:t>
            </a:r>
            <a:r>
              <a:rPr dirty="0" baseline="2525" sz="1650" spc="-15">
                <a:latin typeface="Calibri"/>
                <a:cs typeface="Calibri"/>
              </a:rPr>
              <a:t>.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Next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define,</a:t>
            </a:r>
            <a:endParaRPr baseline="2525" sz="1650">
              <a:latin typeface="Calibri"/>
              <a:cs typeface="Calibri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121846" y="2327926"/>
            <a:ext cx="57150" cy="1174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600" spc="45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270866" y="2337255"/>
            <a:ext cx="2880360" cy="23431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4"/>
              </a:spcBef>
            </a:pPr>
            <a:r>
              <a:rPr dirty="0" baseline="5291" sz="1575" spc="165" i="1">
                <a:latin typeface="Times New Roman"/>
                <a:cs typeface="Times New Roman"/>
              </a:rPr>
              <a:t>D</a:t>
            </a:r>
            <a:r>
              <a:rPr dirty="0" baseline="5291" sz="1575" spc="52" i="1">
                <a:latin typeface="Times New Roman"/>
                <a:cs typeface="Times New Roman"/>
              </a:rPr>
              <a:t> </a:t>
            </a:r>
            <a:r>
              <a:rPr dirty="0" baseline="5291" sz="1575" spc="127">
                <a:latin typeface="Symbol"/>
                <a:cs typeface="Symbol"/>
              </a:rPr>
              <a:t></a:t>
            </a:r>
            <a:r>
              <a:rPr dirty="0" baseline="5291" sz="1575" spc="82">
                <a:latin typeface="Times New Roman"/>
                <a:cs typeface="Times New Roman"/>
              </a:rPr>
              <a:t> </a:t>
            </a:r>
            <a:r>
              <a:rPr dirty="0" baseline="5291" sz="1575" spc="165" i="1">
                <a:latin typeface="Times New Roman"/>
                <a:cs typeface="Times New Roman"/>
              </a:rPr>
              <a:t>D</a:t>
            </a:r>
            <a:r>
              <a:rPr dirty="0" baseline="5291" sz="1575" spc="-179" i="1">
                <a:latin typeface="Times New Roman"/>
                <a:cs typeface="Times New Roman"/>
              </a:rPr>
              <a:t> </a:t>
            </a:r>
            <a:r>
              <a:rPr dirty="0" sz="1350" spc="55">
                <a:latin typeface="Symbol"/>
                <a:cs typeface="Symbol"/>
              </a:rPr>
              <a:t></a:t>
            </a:r>
            <a:r>
              <a:rPr dirty="0" baseline="5291" sz="1575" spc="82" i="1">
                <a:latin typeface="Times New Roman"/>
                <a:cs typeface="Times New Roman"/>
              </a:rPr>
              <a:t>a</a:t>
            </a:r>
            <a:r>
              <a:rPr dirty="0" baseline="5291" sz="1575" spc="82">
                <a:latin typeface="Times New Roman"/>
                <a:cs typeface="Times New Roman"/>
              </a:rPr>
              <a:t>,</a:t>
            </a:r>
            <a:r>
              <a:rPr dirty="0" baseline="5291" sz="1575" spc="-225">
                <a:latin typeface="Times New Roman"/>
                <a:cs typeface="Times New Roman"/>
              </a:rPr>
              <a:t> </a:t>
            </a:r>
            <a:r>
              <a:rPr dirty="0" baseline="5291" sz="1575" spc="75" i="1">
                <a:latin typeface="Times New Roman"/>
                <a:cs typeface="Times New Roman"/>
              </a:rPr>
              <a:t>b</a:t>
            </a:r>
            <a:r>
              <a:rPr dirty="0" sz="1350" spc="50">
                <a:latin typeface="Symbol"/>
                <a:cs typeface="Symbol"/>
              </a:rPr>
              <a:t></a:t>
            </a:r>
            <a:r>
              <a:rPr dirty="0" sz="1350" spc="-75">
                <a:latin typeface="Times New Roman"/>
                <a:cs typeface="Times New Roman"/>
              </a:rPr>
              <a:t> </a:t>
            </a:r>
            <a:r>
              <a:rPr dirty="0" baseline="5291" sz="1575" spc="127">
                <a:latin typeface="Symbol"/>
                <a:cs typeface="Symbol"/>
              </a:rPr>
              <a:t></a:t>
            </a:r>
            <a:r>
              <a:rPr dirty="0" baseline="5291" sz="1575" spc="359">
                <a:latin typeface="Times New Roman"/>
                <a:cs typeface="Times New Roman"/>
              </a:rPr>
              <a:t> </a:t>
            </a:r>
            <a:r>
              <a:rPr dirty="0" baseline="5291" sz="1575" spc="157" i="1">
                <a:latin typeface="Times New Roman"/>
                <a:cs typeface="Times New Roman"/>
              </a:rPr>
              <a:t>f</a:t>
            </a:r>
            <a:r>
              <a:rPr dirty="0" baseline="-18518" sz="900" spc="157" i="1">
                <a:latin typeface="Times New Roman"/>
                <a:cs typeface="Times New Roman"/>
              </a:rPr>
              <a:t>xx</a:t>
            </a:r>
            <a:r>
              <a:rPr dirty="0" baseline="-18518" sz="900" spc="172" i="1">
                <a:latin typeface="Times New Roman"/>
                <a:cs typeface="Times New Roman"/>
              </a:rPr>
              <a:t> </a:t>
            </a:r>
            <a:r>
              <a:rPr dirty="0" sz="1350" spc="55">
                <a:latin typeface="Symbol"/>
                <a:cs typeface="Symbol"/>
              </a:rPr>
              <a:t></a:t>
            </a:r>
            <a:r>
              <a:rPr dirty="0" baseline="5291" sz="1575" spc="82" i="1">
                <a:latin typeface="Times New Roman"/>
                <a:cs typeface="Times New Roman"/>
              </a:rPr>
              <a:t>a</a:t>
            </a:r>
            <a:r>
              <a:rPr dirty="0" baseline="5291" sz="1575" spc="82">
                <a:latin typeface="Times New Roman"/>
                <a:cs typeface="Times New Roman"/>
              </a:rPr>
              <a:t>,</a:t>
            </a:r>
            <a:r>
              <a:rPr dirty="0" baseline="5291" sz="1575" spc="-232">
                <a:latin typeface="Times New Roman"/>
                <a:cs typeface="Times New Roman"/>
              </a:rPr>
              <a:t> </a:t>
            </a:r>
            <a:r>
              <a:rPr dirty="0" baseline="5291" sz="1575" spc="75" i="1">
                <a:latin typeface="Times New Roman"/>
                <a:cs typeface="Times New Roman"/>
              </a:rPr>
              <a:t>b</a:t>
            </a:r>
            <a:r>
              <a:rPr dirty="0" sz="1350" spc="50">
                <a:latin typeface="Symbol"/>
                <a:cs typeface="Symbol"/>
              </a:rPr>
              <a:t></a:t>
            </a:r>
            <a:r>
              <a:rPr dirty="0" sz="1350" spc="40">
                <a:latin typeface="Times New Roman"/>
                <a:cs typeface="Times New Roman"/>
              </a:rPr>
              <a:t> </a:t>
            </a:r>
            <a:r>
              <a:rPr dirty="0" baseline="5291" sz="1575" spc="60" i="1">
                <a:latin typeface="Times New Roman"/>
                <a:cs typeface="Times New Roman"/>
              </a:rPr>
              <a:t>f</a:t>
            </a:r>
            <a:r>
              <a:rPr dirty="0" baseline="5291" sz="1575" spc="-217" i="1">
                <a:latin typeface="Times New Roman"/>
                <a:cs typeface="Times New Roman"/>
              </a:rPr>
              <a:t> </a:t>
            </a:r>
            <a:r>
              <a:rPr dirty="0" baseline="-18518" sz="900" spc="60" i="1">
                <a:latin typeface="Times New Roman"/>
                <a:cs typeface="Times New Roman"/>
              </a:rPr>
              <a:t>y</a:t>
            </a:r>
            <a:r>
              <a:rPr dirty="0" baseline="-18518" sz="900" spc="15" i="1">
                <a:latin typeface="Times New Roman"/>
                <a:cs typeface="Times New Roman"/>
              </a:rPr>
              <a:t> </a:t>
            </a:r>
            <a:r>
              <a:rPr dirty="0" baseline="-18518" sz="900" spc="60" i="1">
                <a:latin typeface="Times New Roman"/>
                <a:cs typeface="Times New Roman"/>
              </a:rPr>
              <a:t>y</a:t>
            </a:r>
            <a:r>
              <a:rPr dirty="0" baseline="-18518" sz="900" spc="187" i="1">
                <a:latin typeface="Times New Roman"/>
                <a:cs typeface="Times New Roman"/>
              </a:rPr>
              <a:t> </a:t>
            </a:r>
            <a:r>
              <a:rPr dirty="0" sz="1350" spc="55">
                <a:latin typeface="Symbol"/>
                <a:cs typeface="Symbol"/>
              </a:rPr>
              <a:t></a:t>
            </a:r>
            <a:r>
              <a:rPr dirty="0" baseline="5291" sz="1575" spc="82" i="1">
                <a:latin typeface="Times New Roman"/>
                <a:cs typeface="Times New Roman"/>
              </a:rPr>
              <a:t>a</a:t>
            </a:r>
            <a:r>
              <a:rPr dirty="0" baseline="5291" sz="1575" spc="82">
                <a:latin typeface="Times New Roman"/>
                <a:cs typeface="Times New Roman"/>
              </a:rPr>
              <a:t>,</a:t>
            </a:r>
            <a:r>
              <a:rPr dirty="0" baseline="5291" sz="1575" spc="-225">
                <a:latin typeface="Times New Roman"/>
                <a:cs typeface="Times New Roman"/>
              </a:rPr>
              <a:t> </a:t>
            </a:r>
            <a:r>
              <a:rPr dirty="0" baseline="5291" sz="1575" spc="75" i="1">
                <a:latin typeface="Times New Roman"/>
                <a:cs typeface="Times New Roman"/>
              </a:rPr>
              <a:t>b</a:t>
            </a:r>
            <a:r>
              <a:rPr dirty="0" sz="1350" spc="50">
                <a:latin typeface="Symbol"/>
                <a:cs typeface="Symbol"/>
              </a:rPr>
              <a:t></a:t>
            </a:r>
            <a:r>
              <a:rPr dirty="0" sz="1350" spc="-150">
                <a:latin typeface="Times New Roman"/>
                <a:cs typeface="Times New Roman"/>
              </a:rPr>
              <a:t> </a:t>
            </a:r>
            <a:r>
              <a:rPr dirty="0" baseline="5291" sz="1575" spc="127">
                <a:latin typeface="Symbol"/>
                <a:cs typeface="Symbol"/>
              </a:rPr>
              <a:t></a:t>
            </a:r>
            <a:r>
              <a:rPr dirty="0" baseline="5291" sz="1575" spc="-60">
                <a:latin typeface="Times New Roman"/>
                <a:cs typeface="Times New Roman"/>
              </a:rPr>
              <a:t> </a:t>
            </a:r>
            <a:r>
              <a:rPr dirty="0" baseline="-18518" sz="1575" spc="-262">
                <a:latin typeface="Symbol"/>
                <a:cs typeface="Symbol"/>
              </a:rPr>
              <a:t></a:t>
            </a:r>
            <a:r>
              <a:rPr dirty="0" baseline="7936" sz="1575" spc="-262">
                <a:latin typeface="Symbol"/>
                <a:cs typeface="Symbol"/>
              </a:rPr>
              <a:t></a:t>
            </a:r>
            <a:r>
              <a:rPr dirty="0" baseline="7936" sz="1575" spc="-240">
                <a:latin typeface="Times New Roman"/>
                <a:cs typeface="Times New Roman"/>
              </a:rPr>
              <a:t> </a:t>
            </a:r>
            <a:r>
              <a:rPr dirty="0" baseline="5291" sz="1575" spc="127" i="1">
                <a:latin typeface="Times New Roman"/>
                <a:cs typeface="Times New Roman"/>
              </a:rPr>
              <a:t>f</a:t>
            </a:r>
            <a:r>
              <a:rPr dirty="0" baseline="-18518" sz="900" spc="127" i="1">
                <a:latin typeface="Times New Roman"/>
                <a:cs typeface="Times New Roman"/>
              </a:rPr>
              <a:t>x</a:t>
            </a:r>
            <a:r>
              <a:rPr dirty="0" baseline="-18518" sz="900" spc="-7" i="1">
                <a:latin typeface="Times New Roman"/>
                <a:cs typeface="Times New Roman"/>
              </a:rPr>
              <a:t> </a:t>
            </a:r>
            <a:r>
              <a:rPr dirty="0" baseline="-18518" sz="900" spc="60" i="1">
                <a:latin typeface="Times New Roman"/>
                <a:cs typeface="Times New Roman"/>
              </a:rPr>
              <a:t>y</a:t>
            </a:r>
            <a:r>
              <a:rPr dirty="0" baseline="-18518" sz="900" spc="187" i="1">
                <a:latin typeface="Times New Roman"/>
                <a:cs typeface="Times New Roman"/>
              </a:rPr>
              <a:t> </a:t>
            </a:r>
            <a:r>
              <a:rPr dirty="0" sz="1350" spc="60">
                <a:latin typeface="Symbol"/>
                <a:cs typeface="Symbol"/>
              </a:rPr>
              <a:t></a:t>
            </a:r>
            <a:r>
              <a:rPr dirty="0" baseline="5291" sz="1575" spc="89" i="1">
                <a:latin typeface="Times New Roman"/>
                <a:cs typeface="Times New Roman"/>
              </a:rPr>
              <a:t>a</a:t>
            </a:r>
            <a:r>
              <a:rPr dirty="0" baseline="5291" sz="1575" spc="89">
                <a:latin typeface="Times New Roman"/>
                <a:cs typeface="Times New Roman"/>
              </a:rPr>
              <a:t>,</a:t>
            </a:r>
            <a:r>
              <a:rPr dirty="0" baseline="5291" sz="1575" spc="-232">
                <a:latin typeface="Times New Roman"/>
                <a:cs typeface="Times New Roman"/>
              </a:rPr>
              <a:t> </a:t>
            </a:r>
            <a:r>
              <a:rPr dirty="0" baseline="5291" sz="1575" spc="-75" i="1">
                <a:latin typeface="Times New Roman"/>
                <a:cs typeface="Times New Roman"/>
              </a:rPr>
              <a:t>b</a:t>
            </a:r>
            <a:r>
              <a:rPr dirty="0" sz="1350" spc="-50">
                <a:latin typeface="Symbol"/>
                <a:cs typeface="Symbol"/>
              </a:rPr>
              <a:t></a:t>
            </a:r>
            <a:r>
              <a:rPr dirty="0" baseline="-18518" sz="1575" spc="-75">
                <a:latin typeface="Symbol"/>
                <a:cs typeface="Symbol"/>
              </a:rPr>
              <a:t></a:t>
            </a:r>
            <a:r>
              <a:rPr dirty="0" baseline="7936" sz="1575" spc="-75">
                <a:latin typeface="Symbol"/>
                <a:cs typeface="Symbol"/>
              </a:rPr>
              <a:t></a:t>
            </a:r>
            <a:endParaRPr baseline="7936" sz="1575">
              <a:latin typeface="Symbol"/>
              <a:cs typeface="Symbol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914400" y="1766302"/>
            <a:ext cx="5943600" cy="2459990"/>
          </a:xfrm>
          <a:custGeom>
            <a:avLst/>
            <a:gdLst/>
            <a:ahLst/>
            <a:cxnLst/>
            <a:rect l="l" t="t" r="r" b="b"/>
            <a:pathLst>
              <a:path w="5943600" h="2459990">
                <a:moveTo>
                  <a:pt x="5943600" y="0"/>
                </a:moveTo>
                <a:lnTo>
                  <a:pt x="5937516" y="0"/>
                </a:lnTo>
                <a:lnTo>
                  <a:pt x="5937504" y="6108"/>
                </a:lnTo>
                <a:lnTo>
                  <a:pt x="5937504" y="2453652"/>
                </a:lnTo>
                <a:lnTo>
                  <a:pt x="6096" y="2453652"/>
                </a:lnTo>
                <a:lnTo>
                  <a:pt x="6096" y="6108"/>
                </a:lnTo>
                <a:lnTo>
                  <a:pt x="5937504" y="6108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0" y="2453652"/>
                </a:lnTo>
                <a:lnTo>
                  <a:pt x="0" y="2459748"/>
                </a:lnTo>
                <a:lnTo>
                  <a:pt x="6096" y="2459748"/>
                </a:lnTo>
                <a:lnTo>
                  <a:pt x="5937504" y="2459748"/>
                </a:lnTo>
                <a:lnTo>
                  <a:pt x="5943600" y="2459748"/>
                </a:lnTo>
                <a:lnTo>
                  <a:pt x="5943600" y="2453652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 txBox="1"/>
          <p:nvPr/>
        </p:nvSpPr>
        <p:spPr>
          <a:xfrm>
            <a:off x="838175" y="2751835"/>
            <a:ext cx="6016625" cy="40284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47320">
              <a:lnSpc>
                <a:spcPts val="1265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classifications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  <a:p>
            <a:pPr marL="604520" indent="-229235">
              <a:lnSpc>
                <a:spcPts val="1985"/>
              </a:lnSpc>
              <a:buFont typeface="Calibri"/>
              <a:buAutoNum type="arabicPeriod"/>
              <a:tabLst>
                <a:tab pos="605155" algn="l"/>
              </a:tabLst>
            </a:pPr>
            <a:r>
              <a:rPr dirty="0" baseline="2525" sz="1650" spc="-7">
                <a:latin typeface="Calibri"/>
                <a:cs typeface="Calibri"/>
              </a:rPr>
              <a:t>If</a:t>
            </a:r>
            <a:r>
              <a:rPr dirty="0" baseline="2525" sz="1650" spc="315">
                <a:latin typeface="Calibri"/>
                <a:cs typeface="Calibri"/>
              </a:rPr>
              <a:t> </a:t>
            </a:r>
            <a:r>
              <a:rPr dirty="0" baseline="2314" sz="1800" spc="-112" i="1">
                <a:latin typeface="Times New Roman"/>
                <a:cs typeface="Times New Roman"/>
              </a:rPr>
              <a:t>D</a:t>
            </a:r>
            <a:r>
              <a:rPr dirty="0" baseline="2314" sz="1800" spc="-37" i="1">
                <a:latin typeface="Times New Roman"/>
                <a:cs typeface="Times New Roman"/>
              </a:rPr>
              <a:t> </a:t>
            </a:r>
            <a:r>
              <a:rPr dirty="0" baseline="2314" sz="1800" spc="-89">
                <a:latin typeface="Symbol"/>
                <a:cs typeface="Symbol"/>
              </a:rPr>
              <a:t></a:t>
            </a:r>
            <a:r>
              <a:rPr dirty="0" baseline="2314" sz="1800" spc="-97">
                <a:latin typeface="Times New Roman"/>
                <a:cs typeface="Times New Roman"/>
              </a:rPr>
              <a:t> </a:t>
            </a:r>
            <a:r>
              <a:rPr dirty="0" baseline="2314" sz="1800" spc="-82">
                <a:latin typeface="Times New Roman"/>
                <a:cs typeface="Times New Roman"/>
              </a:rPr>
              <a:t>0</a:t>
            </a:r>
            <a:r>
              <a:rPr dirty="0" baseline="2314" sz="1800" spc="202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 spc="607">
                <a:latin typeface="Calibri"/>
                <a:cs typeface="Calibri"/>
              </a:rPr>
              <a:t> </a:t>
            </a:r>
            <a:r>
              <a:rPr dirty="0" baseline="4273" sz="1950" spc="60" i="1">
                <a:latin typeface="Times New Roman"/>
                <a:cs typeface="Times New Roman"/>
              </a:rPr>
              <a:t>f</a:t>
            </a:r>
            <a:r>
              <a:rPr dirty="0" baseline="-18518" sz="1125" spc="60" i="1">
                <a:latin typeface="Times New Roman"/>
                <a:cs typeface="Times New Roman"/>
              </a:rPr>
              <a:t>xx</a:t>
            </a:r>
            <a:r>
              <a:rPr dirty="0" baseline="-18518" sz="1125" spc="120" i="1">
                <a:latin typeface="Times New Roman"/>
                <a:cs typeface="Times New Roman"/>
              </a:rPr>
              <a:t> </a:t>
            </a:r>
            <a:r>
              <a:rPr dirty="0" sz="1700" spc="-45">
                <a:latin typeface="Symbol"/>
                <a:cs typeface="Symbol"/>
              </a:rPr>
              <a:t></a:t>
            </a:r>
            <a:r>
              <a:rPr dirty="0" baseline="4273" sz="1950" spc="-67" i="1">
                <a:latin typeface="Times New Roman"/>
                <a:cs typeface="Times New Roman"/>
              </a:rPr>
              <a:t>a</a:t>
            </a:r>
            <a:r>
              <a:rPr dirty="0" baseline="4273" sz="1950" spc="-67">
                <a:latin typeface="Times New Roman"/>
                <a:cs typeface="Times New Roman"/>
              </a:rPr>
              <a:t>,</a:t>
            </a:r>
            <a:r>
              <a:rPr dirty="0" baseline="4273" sz="1950" spc="-322">
                <a:latin typeface="Times New Roman"/>
                <a:cs typeface="Times New Roman"/>
              </a:rPr>
              <a:t> </a:t>
            </a:r>
            <a:r>
              <a:rPr dirty="0" baseline="4273" sz="1950" spc="-104" i="1">
                <a:latin typeface="Times New Roman"/>
                <a:cs typeface="Times New Roman"/>
              </a:rPr>
              <a:t>b</a:t>
            </a:r>
            <a:r>
              <a:rPr dirty="0" sz="1700" spc="-70">
                <a:latin typeface="Symbol"/>
                <a:cs typeface="Symbol"/>
              </a:rPr>
              <a:t></a:t>
            </a:r>
            <a:r>
              <a:rPr dirty="0" sz="1700" spc="-160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</a:t>
            </a:r>
            <a:r>
              <a:rPr dirty="0" baseline="4273" sz="1950" spc="-89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Times New Roman"/>
                <a:cs typeface="Times New Roman"/>
              </a:rPr>
              <a:t>0</a:t>
            </a:r>
            <a:r>
              <a:rPr dirty="0" baseline="4273" sz="1950" spc="179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then</a:t>
            </a:r>
            <a:r>
              <a:rPr dirty="0" baseline="2525" sz="1650" spc="-7">
                <a:latin typeface="Calibri"/>
                <a:cs typeface="Calibri"/>
              </a:rPr>
              <a:t> there is</a:t>
            </a:r>
            <a:r>
              <a:rPr dirty="0" baseline="2525" sz="1650">
                <a:latin typeface="Calibri"/>
                <a:cs typeface="Calibri"/>
              </a:rPr>
              <a:t> a </a:t>
            </a:r>
            <a:r>
              <a:rPr dirty="0" baseline="2525" sz="1650" spc="-7">
                <a:latin typeface="Calibri"/>
                <a:cs typeface="Calibri"/>
              </a:rPr>
              <a:t>relative minimum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15">
                <a:latin typeface="Calibri"/>
                <a:cs typeface="Calibri"/>
              </a:rPr>
              <a:t>at</a:t>
            </a:r>
            <a:r>
              <a:rPr dirty="0" baseline="2525" sz="1650" spc="225">
                <a:latin typeface="Calibri"/>
                <a:cs typeface="Calibri"/>
              </a:rPr>
              <a:t> </a:t>
            </a:r>
            <a:r>
              <a:rPr dirty="0" sz="1700" spc="-10">
                <a:latin typeface="Symbol"/>
                <a:cs typeface="Symbol"/>
              </a:rPr>
              <a:t></a:t>
            </a:r>
            <a:r>
              <a:rPr dirty="0" baseline="4273" sz="1950" spc="-15" i="1">
                <a:latin typeface="Times New Roman"/>
                <a:cs typeface="Times New Roman"/>
              </a:rPr>
              <a:t>a</a:t>
            </a:r>
            <a:r>
              <a:rPr dirty="0" baseline="4273" sz="1950" spc="-15">
                <a:latin typeface="Times New Roman"/>
                <a:cs typeface="Times New Roman"/>
              </a:rPr>
              <a:t>,</a:t>
            </a:r>
            <a:r>
              <a:rPr dirty="0" baseline="4273" sz="1950" spc="-15" i="1">
                <a:latin typeface="Times New Roman"/>
                <a:cs typeface="Times New Roman"/>
              </a:rPr>
              <a:t>b</a:t>
            </a:r>
            <a:r>
              <a:rPr dirty="0" sz="1700" spc="-10">
                <a:latin typeface="Symbol"/>
                <a:cs typeface="Symbol"/>
              </a:rPr>
              <a:t></a:t>
            </a:r>
            <a:r>
              <a:rPr dirty="0" baseline="2525" sz="1650" spc="-15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  <a:p>
            <a:pPr marL="604520" indent="-229235">
              <a:lnSpc>
                <a:spcPct val="100000"/>
              </a:lnSpc>
              <a:spcBef>
                <a:spcPts val="145"/>
              </a:spcBef>
              <a:buFont typeface="Calibri"/>
              <a:buAutoNum type="arabicPeriod"/>
              <a:tabLst>
                <a:tab pos="605155" algn="l"/>
              </a:tabLst>
            </a:pPr>
            <a:r>
              <a:rPr dirty="0" baseline="2525" sz="1650" spc="-7">
                <a:latin typeface="Calibri"/>
                <a:cs typeface="Calibri"/>
              </a:rPr>
              <a:t>If</a:t>
            </a:r>
            <a:r>
              <a:rPr dirty="0" baseline="2525" sz="1650" spc="315">
                <a:latin typeface="Calibri"/>
                <a:cs typeface="Calibri"/>
              </a:rPr>
              <a:t> </a:t>
            </a:r>
            <a:r>
              <a:rPr dirty="0" baseline="2314" sz="1800" spc="-112" i="1">
                <a:latin typeface="Times New Roman"/>
                <a:cs typeface="Times New Roman"/>
              </a:rPr>
              <a:t>D</a:t>
            </a:r>
            <a:r>
              <a:rPr dirty="0" baseline="2314" sz="1800" spc="-44" i="1">
                <a:latin typeface="Times New Roman"/>
                <a:cs typeface="Times New Roman"/>
              </a:rPr>
              <a:t> </a:t>
            </a:r>
            <a:r>
              <a:rPr dirty="0" baseline="2314" sz="1800" spc="-89">
                <a:latin typeface="Symbol"/>
                <a:cs typeface="Symbol"/>
              </a:rPr>
              <a:t></a:t>
            </a:r>
            <a:r>
              <a:rPr dirty="0" baseline="2314" sz="1800" spc="-89">
                <a:latin typeface="Times New Roman"/>
                <a:cs typeface="Times New Roman"/>
              </a:rPr>
              <a:t> </a:t>
            </a:r>
            <a:r>
              <a:rPr dirty="0" baseline="2314" sz="1800" spc="-82">
                <a:latin typeface="Times New Roman"/>
                <a:cs typeface="Times New Roman"/>
              </a:rPr>
              <a:t>0</a:t>
            </a:r>
            <a:r>
              <a:rPr dirty="0" baseline="2314" sz="1800" spc="19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 spc="615">
                <a:latin typeface="Calibri"/>
                <a:cs typeface="Calibri"/>
              </a:rPr>
              <a:t> </a:t>
            </a:r>
            <a:r>
              <a:rPr dirty="0" baseline="4273" sz="1950" spc="60" i="1">
                <a:latin typeface="Times New Roman"/>
                <a:cs typeface="Times New Roman"/>
              </a:rPr>
              <a:t>f</a:t>
            </a:r>
            <a:r>
              <a:rPr dirty="0" baseline="-18518" sz="1125" spc="60" i="1">
                <a:latin typeface="Times New Roman"/>
                <a:cs typeface="Times New Roman"/>
              </a:rPr>
              <a:t>xx</a:t>
            </a:r>
            <a:r>
              <a:rPr dirty="0" baseline="-18518" sz="1125" spc="112" i="1">
                <a:latin typeface="Times New Roman"/>
                <a:cs typeface="Times New Roman"/>
              </a:rPr>
              <a:t> </a:t>
            </a:r>
            <a:r>
              <a:rPr dirty="0" sz="1700" spc="-45">
                <a:latin typeface="Symbol"/>
                <a:cs typeface="Symbol"/>
              </a:rPr>
              <a:t></a:t>
            </a:r>
            <a:r>
              <a:rPr dirty="0" baseline="4273" sz="1950" spc="-67" i="1">
                <a:latin typeface="Times New Roman"/>
                <a:cs typeface="Times New Roman"/>
              </a:rPr>
              <a:t>a</a:t>
            </a:r>
            <a:r>
              <a:rPr dirty="0" baseline="4273" sz="1950" spc="-67">
                <a:latin typeface="Times New Roman"/>
                <a:cs typeface="Times New Roman"/>
              </a:rPr>
              <a:t>,</a:t>
            </a:r>
            <a:r>
              <a:rPr dirty="0" baseline="4273" sz="1950" spc="-322">
                <a:latin typeface="Times New Roman"/>
                <a:cs typeface="Times New Roman"/>
              </a:rPr>
              <a:t> </a:t>
            </a:r>
            <a:r>
              <a:rPr dirty="0" baseline="4273" sz="1950" spc="-104" i="1">
                <a:latin typeface="Times New Roman"/>
                <a:cs typeface="Times New Roman"/>
              </a:rPr>
              <a:t>b</a:t>
            </a:r>
            <a:r>
              <a:rPr dirty="0" sz="1700" spc="-70">
                <a:latin typeface="Symbol"/>
                <a:cs typeface="Symbol"/>
              </a:rPr>
              <a:t></a:t>
            </a:r>
            <a:r>
              <a:rPr dirty="0" sz="1700" spc="-175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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Times New Roman"/>
                <a:cs typeface="Times New Roman"/>
              </a:rPr>
              <a:t>0</a:t>
            </a:r>
            <a:r>
              <a:rPr dirty="0" baseline="4273" sz="1950" spc="209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then</a:t>
            </a:r>
            <a:r>
              <a:rPr dirty="0" baseline="2525" sz="1650" spc="-7">
                <a:latin typeface="Calibri"/>
                <a:cs typeface="Calibri"/>
              </a:rPr>
              <a:t> there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a </a:t>
            </a:r>
            <a:r>
              <a:rPr dirty="0" baseline="2525" sz="1650" spc="-7">
                <a:latin typeface="Calibri"/>
                <a:cs typeface="Calibri"/>
              </a:rPr>
              <a:t>relative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maximum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at</a:t>
            </a:r>
            <a:r>
              <a:rPr dirty="0" baseline="2525" sz="1650" spc="202">
                <a:latin typeface="Calibri"/>
                <a:cs typeface="Calibri"/>
              </a:rPr>
              <a:t> </a:t>
            </a:r>
            <a:r>
              <a:rPr dirty="0" sz="1700" spc="-10">
                <a:latin typeface="Symbol"/>
                <a:cs typeface="Symbol"/>
              </a:rPr>
              <a:t></a:t>
            </a:r>
            <a:r>
              <a:rPr dirty="0" baseline="4273" sz="1950" spc="-15" i="1">
                <a:latin typeface="Times New Roman"/>
                <a:cs typeface="Times New Roman"/>
              </a:rPr>
              <a:t>a</a:t>
            </a:r>
            <a:r>
              <a:rPr dirty="0" baseline="4273" sz="1950" spc="-15">
                <a:latin typeface="Times New Roman"/>
                <a:cs typeface="Times New Roman"/>
              </a:rPr>
              <a:t>,</a:t>
            </a:r>
            <a:r>
              <a:rPr dirty="0" baseline="4273" sz="1950" spc="-15" i="1">
                <a:latin typeface="Times New Roman"/>
                <a:cs typeface="Times New Roman"/>
              </a:rPr>
              <a:t>b</a:t>
            </a:r>
            <a:r>
              <a:rPr dirty="0" sz="1700" spc="-10">
                <a:latin typeface="Symbol"/>
                <a:cs typeface="Symbol"/>
              </a:rPr>
              <a:t></a:t>
            </a:r>
            <a:r>
              <a:rPr dirty="0" baseline="2525" sz="1650" spc="-15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  <a:p>
            <a:pPr marL="604520" indent="-229235">
              <a:lnSpc>
                <a:spcPct val="100000"/>
              </a:lnSpc>
              <a:spcBef>
                <a:spcPts val="135"/>
              </a:spcBef>
              <a:buFont typeface="Calibri"/>
              <a:buAutoNum type="arabicPeriod"/>
              <a:tabLst>
                <a:tab pos="605155" algn="l"/>
              </a:tabLst>
            </a:pPr>
            <a:r>
              <a:rPr dirty="0" baseline="2525" sz="1650" spc="-7">
                <a:latin typeface="Calibri"/>
                <a:cs typeface="Calibri"/>
              </a:rPr>
              <a:t>I</a:t>
            </a:r>
            <a:r>
              <a:rPr dirty="0" baseline="2525" sz="1650">
                <a:latin typeface="Calibri"/>
                <a:cs typeface="Calibri"/>
              </a:rPr>
              <a:t>f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60">
                <a:latin typeface="Calibri"/>
                <a:cs typeface="Calibri"/>
              </a:rPr>
              <a:t> </a:t>
            </a:r>
            <a:r>
              <a:rPr dirty="0" baseline="2314" sz="1800" spc="-112" i="1">
                <a:latin typeface="Times New Roman"/>
                <a:cs typeface="Times New Roman"/>
              </a:rPr>
              <a:t>D</a:t>
            </a:r>
            <a:r>
              <a:rPr dirty="0" baseline="2314" sz="1800" spc="-75" i="1">
                <a:latin typeface="Times New Roman"/>
                <a:cs typeface="Times New Roman"/>
              </a:rPr>
              <a:t> </a:t>
            </a:r>
            <a:r>
              <a:rPr dirty="0" baseline="2314" sz="1800" spc="-89">
                <a:latin typeface="Symbol"/>
                <a:cs typeface="Symbol"/>
              </a:rPr>
              <a:t></a:t>
            </a:r>
            <a:r>
              <a:rPr dirty="0" baseline="2314" sz="1800" spc="-97">
                <a:latin typeface="Times New Roman"/>
                <a:cs typeface="Times New Roman"/>
              </a:rPr>
              <a:t> </a:t>
            </a:r>
            <a:r>
              <a:rPr dirty="0" baseline="2314" sz="1800" spc="-82">
                <a:latin typeface="Times New Roman"/>
                <a:cs typeface="Times New Roman"/>
              </a:rPr>
              <a:t>0</a:t>
            </a:r>
            <a:r>
              <a:rPr dirty="0" baseline="2314" sz="1800" spc="217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 spc="-7">
                <a:latin typeface="Calibri"/>
                <a:cs typeface="Calibri"/>
              </a:rPr>
              <a:t>h</a:t>
            </a:r>
            <a:r>
              <a:rPr dirty="0" baseline="2525" sz="1650">
                <a:latin typeface="Calibri"/>
                <a:cs typeface="Calibri"/>
              </a:rPr>
              <a:t>en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 spc="-30">
                <a:latin typeface="Calibri"/>
                <a:cs typeface="Calibri"/>
              </a:rPr>
              <a:t>h</a:t>
            </a:r>
            <a:r>
              <a:rPr dirty="0" baseline="2525" sz="1650">
                <a:latin typeface="Calibri"/>
                <a:cs typeface="Calibri"/>
              </a:rPr>
              <a:t>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</a:t>
            </a:r>
            <a:r>
              <a:rPr dirty="0" baseline="2525" sz="1650" spc="7">
                <a:latin typeface="Calibri"/>
                <a:cs typeface="Calibri"/>
              </a:rPr>
              <a:t>o</a:t>
            </a:r>
            <a:r>
              <a:rPr dirty="0" baseline="2525" sz="1650" spc="-7">
                <a:latin typeface="Calibri"/>
                <a:cs typeface="Calibri"/>
              </a:rPr>
              <a:t>in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179">
                <a:latin typeface="Calibri"/>
                <a:cs typeface="Calibri"/>
              </a:rPr>
              <a:t> </a:t>
            </a:r>
            <a:r>
              <a:rPr dirty="0" sz="1700" spc="-80">
                <a:latin typeface="Symbol"/>
                <a:cs typeface="Symbol"/>
              </a:rPr>
              <a:t></a:t>
            </a:r>
            <a:r>
              <a:rPr dirty="0" baseline="4273" sz="1950" spc="-67" i="1">
                <a:latin typeface="Times New Roman"/>
                <a:cs typeface="Times New Roman"/>
              </a:rPr>
              <a:t>a</a:t>
            </a:r>
            <a:r>
              <a:rPr dirty="0" baseline="4273" sz="1950" spc="120">
                <a:latin typeface="Times New Roman"/>
                <a:cs typeface="Times New Roman"/>
              </a:rPr>
              <a:t>,</a:t>
            </a:r>
            <a:r>
              <a:rPr dirty="0" baseline="4273" sz="1950" spc="30" i="1">
                <a:latin typeface="Times New Roman"/>
                <a:cs typeface="Times New Roman"/>
              </a:rPr>
              <a:t>b</a:t>
            </a:r>
            <a:r>
              <a:rPr dirty="0" sz="1700" spc="-180">
                <a:latin typeface="Symbol"/>
                <a:cs typeface="Symbol"/>
              </a:rPr>
              <a:t></a:t>
            </a:r>
            <a:r>
              <a:rPr dirty="0" sz="1700" spc="-3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</a:t>
            </a:r>
            <a:r>
              <a:rPr dirty="0" baseline="2525" sz="1650">
                <a:latin typeface="Calibri"/>
                <a:cs typeface="Calibri"/>
              </a:rPr>
              <a:t>s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a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s</a:t>
            </a:r>
            <a:r>
              <a:rPr dirty="0" baseline="2525" sz="1650" spc="-7">
                <a:latin typeface="Calibri"/>
                <a:cs typeface="Calibri"/>
              </a:rPr>
              <a:t>add</a:t>
            </a:r>
            <a:r>
              <a:rPr dirty="0" baseline="2525" sz="1650" spc="-22">
                <a:latin typeface="Calibri"/>
                <a:cs typeface="Calibri"/>
              </a:rPr>
              <a:t>l</a:t>
            </a:r>
            <a:r>
              <a:rPr dirty="0" baseline="2525" sz="1650">
                <a:latin typeface="Calibri"/>
                <a:cs typeface="Calibri"/>
              </a:rPr>
              <a:t>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</a:t>
            </a:r>
            <a:r>
              <a:rPr dirty="0" baseline="2525" sz="1650" spc="7">
                <a:latin typeface="Calibri"/>
                <a:cs typeface="Calibri"/>
              </a:rPr>
              <a:t>o</a:t>
            </a:r>
            <a:r>
              <a:rPr dirty="0" baseline="2525" sz="1650" spc="-7">
                <a:latin typeface="Calibri"/>
                <a:cs typeface="Calibri"/>
              </a:rPr>
              <a:t>in</a:t>
            </a:r>
            <a:r>
              <a:rPr dirty="0" baseline="2525" sz="1650">
                <a:latin typeface="Calibri"/>
                <a:cs typeface="Calibri"/>
              </a:rPr>
              <a:t>t.</a:t>
            </a:r>
            <a:endParaRPr baseline="2525" sz="1650">
              <a:latin typeface="Calibri"/>
              <a:cs typeface="Calibri"/>
            </a:endParaRPr>
          </a:p>
          <a:p>
            <a:pPr marL="604520" marR="358775" indent="-228600">
              <a:lnSpc>
                <a:spcPts val="1720"/>
              </a:lnSpc>
              <a:spcBef>
                <a:spcPts val="455"/>
              </a:spcBef>
              <a:buFont typeface="Calibri"/>
              <a:buAutoNum type="arabicPeriod"/>
              <a:tabLst>
                <a:tab pos="605155" algn="l"/>
              </a:tabLst>
            </a:pPr>
            <a:r>
              <a:rPr dirty="0" baseline="2525" sz="1650" spc="-7">
                <a:latin typeface="Calibri"/>
                <a:cs typeface="Calibri"/>
              </a:rPr>
              <a:t>If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314" sz="1800" spc="-112" i="1">
                <a:latin typeface="Times New Roman"/>
                <a:cs typeface="Times New Roman"/>
              </a:rPr>
              <a:t>D </a:t>
            </a:r>
            <a:r>
              <a:rPr dirty="0" baseline="2314" sz="1800" spc="-89">
                <a:latin typeface="Symbol"/>
                <a:cs typeface="Symbol"/>
              </a:rPr>
              <a:t></a:t>
            </a:r>
            <a:r>
              <a:rPr dirty="0" baseline="2314" sz="1800" spc="-89">
                <a:latin typeface="Times New Roman"/>
                <a:cs typeface="Times New Roman"/>
              </a:rPr>
              <a:t> </a:t>
            </a:r>
            <a:r>
              <a:rPr dirty="0" baseline="2314" sz="1800" spc="-82">
                <a:latin typeface="Times New Roman"/>
                <a:cs typeface="Times New Roman"/>
              </a:rPr>
              <a:t>0</a:t>
            </a:r>
            <a:r>
              <a:rPr dirty="0" baseline="2314" sz="1800" spc="-75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then </a:t>
            </a:r>
            <a:r>
              <a:rPr dirty="0" baseline="2525" sz="1650" spc="-7">
                <a:latin typeface="Calibri"/>
                <a:cs typeface="Calibri"/>
              </a:rPr>
              <a:t>the point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sz="1700" spc="-40">
                <a:latin typeface="Symbol"/>
                <a:cs typeface="Symbol"/>
              </a:rPr>
              <a:t></a:t>
            </a:r>
            <a:r>
              <a:rPr dirty="0" baseline="4273" sz="1950" spc="-60" i="1">
                <a:latin typeface="Times New Roman"/>
                <a:cs typeface="Times New Roman"/>
              </a:rPr>
              <a:t>a</a:t>
            </a:r>
            <a:r>
              <a:rPr dirty="0" baseline="4273" sz="1950" spc="-60">
                <a:latin typeface="Times New Roman"/>
                <a:cs typeface="Times New Roman"/>
              </a:rPr>
              <a:t>,</a:t>
            </a:r>
            <a:r>
              <a:rPr dirty="0" baseline="4273" sz="1950" spc="-60" i="1">
                <a:latin typeface="Times New Roman"/>
                <a:cs typeface="Times New Roman"/>
              </a:rPr>
              <a:t>b</a:t>
            </a:r>
            <a:r>
              <a:rPr dirty="0" sz="1700" spc="-40">
                <a:latin typeface="Symbol"/>
                <a:cs typeface="Symbol"/>
              </a:rPr>
              <a:t></a:t>
            </a:r>
            <a:r>
              <a:rPr dirty="0" sz="1700" spc="-4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may </a:t>
            </a:r>
            <a:r>
              <a:rPr dirty="0" baseline="2525" sz="1650" spc="-7">
                <a:latin typeface="Calibri"/>
                <a:cs typeface="Calibri"/>
              </a:rPr>
              <a:t>be </a:t>
            </a:r>
            <a:r>
              <a:rPr dirty="0" baseline="2525" sz="1650">
                <a:latin typeface="Calibri"/>
                <a:cs typeface="Calibri"/>
              </a:rPr>
              <a:t>a </a:t>
            </a:r>
            <a:r>
              <a:rPr dirty="0" baseline="2525" sz="1650" spc="-7">
                <a:latin typeface="Calibri"/>
                <a:cs typeface="Calibri"/>
              </a:rPr>
              <a:t>relative </a:t>
            </a:r>
            <a:r>
              <a:rPr dirty="0" baseline="2525" sz="1650">
                <a:latin typeface="Calibri"/>
                <a:cs typeface="Calibri"/>
              </a:rPr>
              <a:t>minimum, </a:t>
            </a:r>
            <a:r>
              <a:rPr dirty="0" baseline="2525" sz="1650" spc="-7">
                <a:latin typeface="Calibri"/>
                <a:cs typeface="Calibri"/>
              </a:rPr>
              <a:t>relative maximum </a:t>
            </a:r>
            <a:r>
              <a:rPr dirty="0" baseline="2525" sz="1650">
                <a:latin typeface="Calibri"/>
                <a:cs typeface="Calibri"/>
              </a:rPr>
              <a:t>or a </a:t>
            </a:r>
            <a:r>
              <a:rPr dirty="0" baseline="2525" sz="1650" spc="-7">
                <a:latin typeface="Calibri"/>
                <a:cs typeface="Calibri"/>
              </a:rPr>
              <a:t>saddle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techniques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>
                <a:latin typeface="Calibri"/>
                <a:cs typeface="Calibri"/>
              </a:rPr>
              <a:t> 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classify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800">
              <a:latin typeface="Calibri"/>
              <a:cs typeface="Calibri"/>
            </a:endParaRPr>
          </a:p>
          <a:p>
            <a:pPr algn="just" marL="76200" marR="68580">
              <a:lnSpc>
                <a:spcPct val="106300"/>
              </a:lnSpc>
            </a:pPr>
            <a:r>
              <a:rPr dirty="0" baseline="2525" sz="1650">
                <a:latin typeface="Calibri"/>
                <a:cs typeface="Calibri"/>
              </a:rPr>
              <a:t>Note </a:t>
            </a:r>
            <a:r>
              <a:rPr dirty="0" baseline="2525" sz="1650" spc="-7">
                <a:latin typeface="Calibri"/>
                <a:cs typeface="Calibri"/>
              </a:rPr>
              <a:t>that if </a:t>
            </a:r>
            <a:r>
              <a:rPr dirty="0" baseline="2314" sz="1800" spc="-112" i="1">
                <a:latin typeface="Times New Roman"/>
                <a:cs typeface="Times New Roman"/>
              </a:rPr>
              <a:t>D </a:t>
            </a:r>
            <a:r>
              <a:rPr dirty="0" baseline="2314" sz="1800" spc="-89">
                <a:latin typeface="Symbol"/>
                <a:cs typeface="Symbol"/>
              </a:rPr>
              <a:t></a:t>
            </a:r>
            <a:r>
              <a:rPr dirty="0" baseline="2314" sz="1800" spc="-89">
                <a:latin typeface="Times New Roman"/>
                <a:cs typeface="Times New Roman"/>
              </a:rPr>
              <a:t> </a:t>
            </a:r>
            <a:r>
              <a:rPr dirty="0" baseline="2314" sz="1800" spc="-82">
                <a:latin typeface="Times New Roman"/>
                <a:cs typeface="Times New Roman"/>
              </a:rPr>
              <a:t>0 </a:t>
            </a:r>
            <a:r>
              <a:rPr dirty="0" baseline="2525" sz="1650">
                <a:latin typeface="Calibri"/>
                <a:cs typeface="Calibri"/>
              </a:rPr>
              <a:t>then </a:t>
            </a:r>
            <a:r>
              <a:rPr dirty="0" baseline="2525" sz="1650" spc="-7">
                <a:latin typeface="Calibri"/>
                <a:cs typeface="Calibri"/>
              </a:rPr>
              <a:t>both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4273" sz="1950" spc="-7" i="1">
                <a:latin typeface="Times New Roman"/>
                <a:cs typeface="Times New Roman"/>
              </a:rPr>
              <a:t>f </a:t>
            </a:r>
            <a:r>
              <a:rPr dirty="0" baseline="-18518" sz="1125" spc="82" i="1">
                <a:latin typeface="Times New Roman"/>
                <a:cs typeface="Times New Roman"/>
              </a:rPr>
              <a:t>xx </a:t>
            </a:r>
            <a:r>
              <a:rPr dirty="0" sz="1700" spc="-15">
                <a:latin typeface="Symbol"/>
                <a:cs typeface="Symbol"/>
              </a:rPr>
              <a:t></a:t>
            </a:r>
            <a:r>
              <a:rPr dirty="0" baseline="4273" sz="1950" spc="-22" i="1">
                <a:latin typeface="Times New Roman"/>
                <a:cs typeface="Times New Roman"/>
              </a:rPr>
              <a:t>a</a:t>
            </a:r>
            <a:r>
              <a:rPr dirty="0" baseline="4273" sz="1950" spc="-22">
                <a:latin typeface="Times New Roman"/>
                <a:cs typeface="Times New Roman"/>
              </a:rPr>
              <a:t>, </a:t>
            </a:r>
            <a:r>
              <a:rPr dirty="0" baseline="4273" sz="1950" spc="-52" i="1">
                <a:latin typeface="Times New Roman"/>
                <a:cs typeface="Times New Roman"/>
              </a:rPr>
              <a:t>b</a:t>
            </a:r>
            <a:r>
              <a:rPr dirty="0" sz="1700" spc="-35">
                <a:latin typeface="Symbol"/>
                <a:cs typeface="Symbol"/>
              </a:rPr>
              <a:t></a:t>
            </a:r>
            <a:r>
              <a:rPr dirty="0" sz="1700" spc="-3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4273" sz="1950" spc="-22" i="1">
                <a:latin typeface="Times New Roman"/>
                <a:cs typeface="Times New Roman"/>
              </a:rPr>
              <a:t>f </a:t>
            </a:r>
            <a:r>
              <a:rPr dirty="0" baseline="-18518" sz="1125" spc="104" i="1">
                <a:latin typeface="Times New Roman"/>
                <a:cs typeface="Times New Roman"/>
              </a:rPr>
              <a:t>yy </a:t>
            </a:r>
            <a:r>
              <a:rPr dirty="0" sz="1700" spc="-25">
                <a:latin typeface="Symbol"/>
                <a:cs typeface="Symbol"/>
              </a:rPr>
              <a:t></a:t>
            </a:r>
            <a:r>
              <a:rPr dirty="0" baseline="4273" sz="1950" spc="-37" i="1">
                <a:latin typeface="Times New Roman"/>
                <a:cs typeface="Times New Roman"/>
              </a:rPr>
              <a:t>a</a:t>
            </a:r>
            <a:r>
              <a:rPr dirty="0" baseline="4273" sz="1950" spc="-37">
                <a:latin typeface="Times New Roman"/>
                <a:cs typeface="Times New Roman"/>
              </a:rPr>
              <a:t>, </a:t>
            </a:r>
            <a:r>
              <a:rPr dirty="0" baseline="4273" sz="1950" spc="-75" i="1">
                <a:latin typeface="Times New Roman"/>
                <a:cs typeface="Times New Roman"/>
              </a:rPr>
              <a:t>b</a:t>
            </a:r>
            <a:r>
              <a:rPr dirty="0" sz="1700" spc="-50">
                <a:latin typeface="Symbol"/>
                <a:cs typeface="Symbol"/>
              </a:rPr>
              <a:t></a:t>
            </a:r>
            <a:r>
              <a:rPr dirty="0" sz="1700" spc="-5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will have </a:t>
            </a:r>
            <a:r>
              <a:rPr dirty="0" baseline="2525" sz="1650">
                <a:latin typeface="Calibri"/>
                <a:cs typeface="Calibri"/>
              </a:rPr>
              <a:t>the </a:t>
            </a:r>
            <a:r>
              <a:rPr dirty="0" baseline="2525" sz="1650" spc="-7">
                <a:latin typeface="Calibri"/>
                <a:cs typeface="Calibri"/>
              </a:rPr>
              <a:t>same sign </a:t>
            </a:r>
            <a:r>
              <a:rPr dirty="0" baseline="2525" sz="1650" spc="-15">
                <a:latin typeface="Calibri"/>
                <a:cs typeface="Calibri"/>
              </a:rPr>
              <a:t>and </a:t>
            </a:r>
            <a:r>
              <a:rPr dirty="0" baseline="2525" sz="1650">
                <a:latin typeface="Calibri"/>
                <a:cs typeface="Calibri"/>
              </a:rPr>
              <a:t>so </a:t>
            </a:r>
            <a:r>
              <a:rPr dirty="0" baseline="2525" sz="1650" spc="-7">
                <a:latin typeface="Calibri"/>
                <a:cs typeface="Calibri"/>
              </a:rPr>
              <a:t>in </a:t>
            </a:r>
            <a:r>
              <a:rPr dirty="0" baseline="2525" sz="1650">
                <a:latin typeface="Calibri"/>
                <a:cs typeface="Calibri"/>
              </a:rPr>
              <a:t>the </a:t>
            </a:r>
            <a:r>
              <a:rPr dirty="0" baseline="2525" sz="1650" spc="-7">
                <a:latin typeface="Calibri"/>
                <a:cs typeface="Calibri"/>
              </a:rPr>
              <a:t>first two </a:t>
            </a:r>
            <a:r>
              <a:rPr dirty="0" baseline="2525" sz="1650">
                <a:latin typeface="Calibri"/>
                <a:cs typeface="Calibri"/>
              </a:rPr>
              <a:t> cases </a:t>
            </a:r>
            <a:r>
              <a:rPr dirty="0" baseline="2525" sz="1650" spc="-7">
                <a:latin typeface="Calibri"/>
                <a:cs typeface="Calibri"/>
              </a:rPr>
              <a:t>above </a:t>
            </a:r>
            <a:r>
              <a:rPr dirty="0" baseline="2525" sz="1650">
                <a:latin typeface="Calibri"/>
                <a:cs typeface="Calibri"/>
              </a:rPr>
              <a:t>we </a:t>
            </a:r>
            <a:r>
              <a:rPr dirty="0" baseline="2525" sz="1650" spc="-7">
                <a:latin typeface="Calibri"/>
                <a:cs typeface="Calibri"/>
              </a:rPr>
              <a:t>could just as easily replace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4273" sz="1950" spc="-7" i="1">
                <a:latin typeface="Times New Roman"/>
                <a:cs typeface="Times New Roman"/>
              </a:rPr>
              <a:t>f </a:t>
            </a:r>
            <a:r>
              <a:rPr dirty="0" baseline="-18518" sz="1125" spc="82" i="1">
                <a:latin typeface="Times New Roman"/>
                <a:cs typeface="Times New Roman"/>
              </a:rPr>
              <a:t>xx </a:t>
            </a:r>
            <a:r>
              <a:rPr dirty="0" sz="1700" spc="-15">
                <a:latin typeface="Symbol"/>
                <a:cs typeface="Symbol"/>
              </a:rPr>
              <a:t></a:t>
            </a:r>
            <a:r>
              <a:rPr dirty="0" baseline="4273" sz="1950" spc="-22" i="1">
                <a:latin typeface="Times New Roman"/>
                <a:cs typeface="Times New Roman"/>
              </a:rPr>
              <a:t>a</a:t>
            </a:r>
            <a:r>
              <a:rPr dirty="0" baseline="4273" sz="1950" spc="-22">
                <a:latin typeface="Times New Roman"/>
                <a:cs typeface="Times New Roman"/>
              </a:rPr>
              <a:t>, </a:t>
            </a:r>
            <a:r>
              <a:rPr dirty="0" baseline="4273" sz="1950" spc="-52" i="1">
                <a:latin typeface="Times New Roman"/>
                <a:cs typeface="Times New Roman"/>
              </a:rPr>
              <a:t>b</a:t>
            </a:r>
            <a:r>
              <a:rPr dirty="0" sz="1700" spc="-35">
                <a:latin typeface="Symbol"/>
                <a:cs typeface="Symbol"/>
              </a:rPr>
              <a:t></a:t>
            </a:r>
            <a:r>
              <a:rPr dirty="0" sz="1700" spc="-35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with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4273" sz="1950" spc="-22" i="1">
                <a:latin typeface="Times New Roman"/>
                <a:cs typeface="Times New Roman"/>
              </a:rPr>
              <a:t>f </a:t>
            </a:r>
            <a:r>
              <a:rPr dirty="0" baseline="-18518" sz="1125" spc="104" i="1">
                <a:latin typeface="Times New Roman"/>
                <a:cs typeface="Times New Roman"/>
              </a:rPr>
              <a:t>yy </a:t>
            </a:r>
            <a:r>
              <a:rPr dirty="0" sz="1700" spc="-25">
                <a:latin typeface="Symbol"/>
                <a:cs typeface="Symbol"/>
              </a:rPr>
              <a:t></a:t>
            </a:r>
            <a:r>
              <a:rPr dirty="0" baseline="4273" sz="1950" spc="-37" i="1">
                <a:latin typeface="Times New Roman"/>
                <a:cs typeface="Times New Roman"/>
              </a:rPr>
              <a:t>a</a:t>
            </a:r>
            <a:r>
              <a:rPr dirty="0" baseline="4273" sz="1950" spc="-37">
                <a:latin typeface="Times New Roman"/>
                <a:cs typeface="Times New Roman"/>
              </a:rPr>
              <a:t>, </a:t>
            </a:r>
            <a:r>
              <a:rPr dirty="0" baseline="4273" sz="1950" spc="-67" i="1">
                <a:latin typeface="Times New Roman"/>
                <a:cs typeface="Times New Roman"/>
              </a:rPr>
              <a:t>b</a:t>
            </a:r>
            <a:r>
              <a:rPr dirty="0" sz="1700" spc="-45">
                <a:latin typeface="Symbol"/>
                <a:cs typeface="Symbol"/>
              </a:rPr>
              <a:t></a:t>
            </a:r>
            <a:r>
              <a:rPr dirty="0" sz="1700" spc="-45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Also note that </a:t>
            </a:r>
            <a:r>
              <a:rPr dirty="0" baseline="2525" sz="1650">
                <a:latin typeface="Calibri"/>
                <a:cs typeface="Calibri"/>
              </a:rPr>
              <a:t>we </a:t>
            </a:r>
            <a:r>
              <a:rPr dirty="0" baseline="2525" sz="1650" spc="-7">
                <a:latin typeface="Calibri"/>
                <a:cs typeface="Calibri"/>
              </a:rPr>
              <a:t>aren’t going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be seeing any cases in this class </a:t>
            </a:r>
            <a:r>
              <a:rPr dirty="0" sz="1100">
                <a:latin typeface="Calibri"/>
                <a:cs typeface="Calibri"/>
              </a:rPr>
              <a:t>where </a:t>
            </a:r>
            <a:r>
              <a:rPr dirty="0" sz="1200" spc="-75" i="1">
                <a:latin typeface="Times New Roman"/>
                <a:cs typeface="Times New Roman"/>
              </a:rPr>
              <a:t>D </a:t>
            </a:r>
            <a:r>
              <a:rPr dirty="0" sz="1200" spc="-6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5">
                <a:latin typeface="Times New Roman"/>
                <a:cs typeface="Times New Roman"/>
              </a:rPr>
              <a:t>0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these can </a:t>
            </a:r>
            <a:r>
              <a:rPr dirty="0" sz="1100" spc="-5">
                <a:latin typeface="Calibri"/>
                <a:cs typeface="Calibri"/>
              </a:rPr>
              <a:t>often be quite difficult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classify.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5">
                <a:latin typeface="Calibri"/>
                <a:cs typeface="Calibri"/>
              </a:rPr>
              <a:t>will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classify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algn="just" marL="762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couple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50">
              <a:latin typeface="Calibri"/>
              <a:cs typeface="Calibri"/>
            </a:endParaRPr>
          </a:p>
          <a:p>
            <a:pPr marL="147320">
              <a:lnSpc>
                <a:spcPct val="100000"/>
              </a:lnSpc>
            </a:pPr>
            <a:r>
              <a:rPr dirty="0" baseline="2314" sz="1800" spc="-7" b="1" i="1">
                <a:latin typeface="Times New Roman"/>
                <a:cs typeface="Times New Roman"/>
              </a:rPr>
              <a:t>Example </a:t>
            </a:r>
            <a:r>
              <a:rPr dirty="0" baseline="2314" sz="1800" b="1" i="1">
                <a:latin typeface="Times New Roman"/>
                <a:cs typeface="Times New Roman"/>
              </a:rPr>
              <a:t>1</a:t>
            </a:r>
            <a:r>
              <a:rPr dirty="0" baseline="2314" sz="1800" spc="487" b="1" i="1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Find and classify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all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critical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points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of</a:t>
            </a:r>
            <a:r>
              <a:rPr dirty="0" baseline="2525" sz="1650" spc="600">
                <a:latin typeface="Calibri"/>
                <a:cs typeface="Calibri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f</a:t>
            </a:r>
            <a:r>
              <a:rPr dirty="0" baseline="4273" sz="1950" spc="104" i="1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x</a:t>
            </a:r>
            <a:r>
              <a:rPr dirty="0" baseline="4273" sz="1950" spc="-52">
                <a:latin typeface="Times New Roman"/>
                <a:cs typeface="Times New Roman"/>
              </a:rPr>
              <a:t>,</a:t>
            </a:r>
            <a:r>
              <a:rPr dirty="0" baseline="4273" sz="1950" spc="-89">
                <a:latin typeface="Times New Roman"/>
                <a:cs typeface="Times New Roman"/>
              </a:rPr>
              <a:t> </a:t>
            </a:r>
            <a:r>
              <a:rPr dirty="0" baseline="4273" sz="1950" spc="-75" i="1">
                <a:latin typeface="Times New Roman"/>
                <a:cs typeface="Times New Roman"/>
              </a:rPr>
              <a:t>y</a:t>
            </a:r>
            <a:r>
              <a:rPr dirty="0" baseline="4273" sz="1950" spc="-322" i="1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</a:t>
            </a:r>
            <a:r>
              <a:rPr dirty="0" sz="1700" spc="-165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</a:t>
            </a:r>
            <a:r>
              <a:rPr dirty="0" baseline="4273" sz="1950" spc="-67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Times New Roman"/>
                <a:cs typeface="Times New Roman"/>
              </a:rPr>
              <a:t>4</a:t>
            </a:r>
            <a:r>
              <a:rPr dirty="0" baseline="4273" sz="1950" spc="-209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</a:t>
            </a:r>
            <a:r>
              <a:rPr dirty="0" baseline="4273" sz="1950" spc="-75">
                <a:latin typeface="Times New Roman"/>
                <a:cs typeface="Times New Roman"/>
              </a:rPr>
              <a:t> </a:t>
            </a:r>
            <a:r>
              <a:rPr dirty="0" baseline="4273" sz="1950" spc="-30" i="1">
                <a:latin typeface="Times New Roman"/>
                <a:cs typeface="Times New Roman"/>
              </a:rPr>
              <a:t>x</a:t>
            </a:r>
            <a:r>
              <a:rPr dirty="0" baseline="51851" sz="1125" spc="-30">
                <a:latin typeface="Times New Roman"/>
                <a:cs typeface="Times New Roman"/>
              </a:rPr>
              <a:t>3</a:t>
            </a:r>
            <a:r>
              <a:rPr dirty="0" baseline="51851" sz="1125" spc="165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</a:t>
            </a:r>
            <a:r>
              <a:rPr dirty="0" baseline="4273" sz="1950" spc="15">
                <a:latin typeface="Times New Roman"/>
                <a:cs typeface="Times New Roman"/>
              </a:rPr>
              <a:t> </a:t>
            </a:r>
            <a:r>
              <a:rPr dirty="0" baseline="4273" sz="1950" spc="-15" i="1">
                <a:latin typeface="Times New Roman"/>
                <a:cs typeface="Times New Roman"/>
              </a:rPr>
              <a:t>y</a:t>
            </a:r>
            <a:r>
              <a:rPr dirty="0" baseline="51851" sz="1125" spc="-15">
                <a:latin typeface="Times New Roman"/>
                <a:cs typeface="Times New Roman"/>
              </a:rPr>
              <a:t>3</a:t>
            </a:r>
            <a:r>
              <a:rPr dirty="0" baseline="51851" sz="1125" spc="157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</a:t>
            </a:r>
            <a:r>
              <a:rPr dirty="0" baseline="4273" sz="1950" spc="-232">
                <a:latin typeface="Times New Roman"/>
                <a:cs typeface="Times New Roman"/>
              </a:rPr>
              <a:t> </a:t>
            </a:r>
            <a:r>
              <a:rPr dirty="0" baseline="4273" sz="1950" spc="-60">
                <a:latin typeface="Times New Roman"/>
                <a:cs typeface="Times New Roman"/>
              </a:rPr>
              <a:t>3</a:t>
            </a:r>
            <a:r>
              <a:rPr dirty="0" baseline="4273" sz="1950" spc="-60" i="1">
                <a:latin typeface="Times New Roman"/>
                <a:cs typeface="Times New Roman"/>
              </a:rPr>
              <a:t>xy</a:t>
            </a:r>
            <a:r>
              <a:rPr dirty="0" baseline="4273" sz="1950" spc="-89" i="1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  <a:p>
            <a:pPr marL="147320">
              <a:lnSpc>
                <a:spcPct val="100000"/>
              </a:lnSpc>
              <a:spcBef>
                <a:spcPts val="1605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47320" marR="313690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first order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critical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second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5">
                <a:latin typeface="Calibri"/>
                <a:cs typeface="Calibri"/>
              </a:rPr>
              <a:t> (to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classify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 </a:t>
            </a:r>
            <a:r>
              <a:rPr dirty="0" sz="1100">
                <a:latin typeface="Calibri"/>
                <a:cs typeface="Calibri"/>
              </a:rPr>
              <a:t> points)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546244" y="6945128"/>
            <a:ext cx="56515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750" spc="-35">
                <a:latin typeface="Times New Roman"/>
                <a:cs typeface="Times New Roman"/>
              </a:rPr>
              <a:t>2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936887" y="6945128"/>
            <a:ext cx="56515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750" spc="-35">
                <a:latin typeface="Times New Roman"/>
                <a:cs typeface="Times New Roman"/>
              </a:rPr>
              <a:t>2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133578" y="6949450"/>
            <a:ext cx="768985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300" spc="-30" i="1">
                <a:latin typeface="Times New Roman"/>
                <a:cs typeface="Times New Roman"/>
              </a:rPr>
              <a:t>f</a:t>
            </a:r>
            <a:r>
              <a:rPr dirty="0" sz="1300" spc="-30" i="1">
                <a:latin typeface="Times New Roman"/>
                <a:cs typeface="Times New Roman"/>
              </a:rPr>
              <a:t> </a:t>
            </a:r>
            <a:r>
              <a:rPr dirty="0" sz="1300" spc="150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</a:t>
            </a:r>
            <a:r>
              <a:rPr dirty="0" sz="1300" spc="-90">
                <a:latin typeface="Times New Roman"/>
                <a:cs typeface="Times New Roman"/>
              </a:rPr>
              <a:t> </a:t>
            </a:r>
            <a:r>
              <a:rPr dirty="0" sz="1300" spc="-20">
                <a:latin typeface="Times New Roman"/>
                <a:cs typeface="Times New Roman"/>
              </a:rPr>
              <a:t>3</a:t>
            </a:r>
            <a:r>
              <a:rPr dirty="0" sz="1300" spc="-50" i="1">
                <a:latin typeface="Times New Roman"/>
                <a:cs typeface="Times New Roman"/>
              </a:rPr>
              <a:t>x</a:t>
            </a:r>
            <a:r>
              <a:rPr dirty="0" sz="1300" i="1">
                <a:latin typeface="Times New Roman"/>
                <a:cs typeface="Times New Roman"/>
              </a:rPr>
              <a:t> </a:t>
            </a:r>
            <a:r>
              <a:rPr dirty="0" sz="1300" spc="70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</a:t>
            </a:r>
            <a:r>
              <a:rPr dirty="0" sz="1300" spc="-165">
                <a:latin typeface="Times New Roman"/>
                <a:cs typeface="Times New Roman"/>
              </a:rPr>
              <a:t> </a:t>
            </a:r>
            <a:r>
              <a:rPr dirty="0" sz="1300" spc="35">
                <a:latin typeface="Times New Roman"/>
                <a:cs typeface="Times New Roman"/>
              </a:rPr>
              <a:t>3</a:t>
            </a:r>
            <a:r>
              <a:rPr dirty="0" sz="1300" spc="-50" i="1">
                <a:latin typeface="Times New Roman"/>
                <a:cs typeface="Times New Roman"/>
              </a:rPr>
              <a:t>y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508824" y="6949450"/>
            <a:ext cx="777240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300" spc="-30" i="1">
                <a:latin typeface="Times New Roman"/>
                <a:cs typeface="Times New Roman"/>
              </a:rPr>
              <a:t>f</a:t>
            </a:r>
            <a:r>
              <a:rPr dirty="0" sz="1300" spc="-30" i="1">
                <a:latin typeface="Times New Roman"/>
                <a:cs typeface="Times New Roman"/>
              </a:rPr>
              <a:t>  </a:t>
            </a:r>
            <a:r>
              <a:rPr dirty="0" sz="1300" spc="-130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</a:t>
            </a:r>
            <a:r>
              <a:rPr dirty="0" sz="1300" spc="-90">
                <a:latin typeface="Times New Roman"/>
                <a:cs typeface="Times New Roman"/>
              </a:rPr>
              <a:t> </a:t>
            </a:r>
            <a:r>
              <a:rPr dirty="0" sz="1300" spc="35">
                <a:latin typeface="Times New Roman"/>
                <a:cs typeface="Times New Roman"/>
              </a:rPr>
              <a:t>3</a:t>
            </a:r>
            <a:r>
              <a:rPr dirty="0" sz="1300" spc="-50" i="1">
                <a:latin typeface="Times New Roman"/>
                <a:cs typeface="Times New Roman"/>
              </a:rPr>
              <a:t>y</a:t>
            </a:r>
            <a:r>
              <a:rPr dirty="0" sz="1300" i="1">
                <a:latin typeface="Times New Roman"/>
                <a:cs typeface="Times New Roman"/>
              </a:rPr>
              <a:t> </a:t>
            </a:r>
            <a:r>
              <a:rPr dirty="0" sz="1300" spc="90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</a:t>
            </a:r>
            <a:r>
              <a:rPr dirty="0" sz="1300" spc="-165">
                <a:latin typeface="Times New Roman"/>
                <a:cs typeface="Times New Roman"/>
              </a:rPr>
              <a:t> </a:t>
            </a:r>
            <a:r>
              <a:rPr dirty="0" sz="1300" spc="-20">
                <a:latin typeface="Times New Roman"/>
                <a:cs typeface="Times New Roman"/>
              </a:rPr>
              <a:t>3</a:t>
            </a:r>
            <a:r>
              <a:rPr dirty="0" sz="1300" spc="-50" i="1">
                <a:latin typeface="Times New Roman"/>
                <a:cs typeface="Times New Roman"/>
              </a:rPr>
              <a:t>x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070078" y="7035889"/>
            <a:ext cx="3333115" cy="412115"/>
          </a:xfrm>
          <a:prstGeom prst="rect">
            <a:avLst/>
          </a:prstGeom>
        </p:spPr>
        <p:txBody>
          <a:bodyPr wrap="square" lIns="0" tIns="39370" rIns="0" bIns="0" rtlCol="0" vert="horz">
            <a:spAutoFit/>
          </a:bodyPr>
          <a:lstStyle/>
          <a:p>
            <a:pPr marL="116205">
              <a:lnSpc>
                <a:spcPct val="100000"/>
              </a:lnSpc>
              <a:spcBef>
                <a:spcPts val="310"/>
              </a:spcBef>
              <a:tabLst>
                <a:tab pos="1495425" algn="l"/>
              </a:tabLst>
            </a:pPr>
            <a:r>
              <a:rPr dirty="0" sz="750" spc="-30" i="1">
                <a:latin typeface="Times New Roman"/>
                <a:cs typeface="Times New Roman"/>
              </a:rPr>
              <a:t>x	y</a:t>
            </a:r>
            <a:endParaRPr sz="75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365"/>
              </a:spcBef>
              <a:tabLst>
                <a:tab pos="1438275" algn="l"/>
                <a:tab pos="2801620" algn="l"/>
              </a:tabLst>
            </a:pPr>
            <a:r>
              <a:rPr dirty="0" sz="1300" spc="50" i="1">
                <a:latin typeface="Times New Roman"/>
                <a:cs typeface="Times New Roman"/>
              </a:rPr>
              <a:t>f</a:t>
            </a:r>
            <a:r>
              <a:rPr dirty="0" baseline="-25925" sz="1125" spc="120" i="1">
                <a:latin typeface="Times New Roman"/>
                <a:cs typeface="Times New Roman"/>
              </a:rPr>
              <a:t>x</a:t>
            </a:r>
            <a:r>
              <a:rPr dirty="0" baseline="-25925" sz="1125" spc="-44" i="1">
                <a:latin typeface="Times New Roman"/>
                <a:cs typeface="Times New Roman"/>
              </a:rPr>
              <a:t>x</a:t>
            </a:r>
            <a:r>
              <a:rPr dirty="0" baseline="-25925" sz="1125" i="1">
                <a:latin typeface="Times New Roman"/>
                <a:cs typeface="Times New Roman"/>
              </a:rPr>
              <a:t> </a:t>
            </a:r>
            <a:r>
              <a:rPr dirty="0" baseline="-25925" sz="1125" spc="52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</a:t>
            </a:r>
            <a:r>
              <a:rPr dirty="0" sz="1300" spc="-70">
                <a:latin typeface="Times New Roman"/>
                <a:cs typeface="Times New Roman"/>
              </a:rPr>
              <a:t> </a:t>
            </a:r>
            <a:r>
              <a:rPr dirty="0" sz="1300" spc="15">
                <a:latin typeface="Times New Roman"/>
                <a:cs typeface="Times New Roman"/>
              </a:rPr>
              <a:t>6</a:t>
            </a:r>
            <a:r>
              <a:rPr dirty="0" sz="1300" spc="-50" i="1">
                <a:latin typeface="Times New Roman"/>
                <a:cs typeface="Times New Roman"/>
              </a:rPr>
              <a:t>x</a:t>
            </a:r>
            <a:r>
              <a:rPr dirty="0" sz="1300" i="1">
                <a:latin typeface="Times New Roman"/>
                <a:cs typeface="Times New Roman"/>
              </a:rPr>
              <a:t>	</a:t>
            </a:r>
            <a:r>
              <a:rPr dirty="0" sz="1300" spc="-30" i="1">
                <a:latin typeface="Times New Roman"/>
                <a:cs typeface="Times New Roman"/>
              </a:rPr>
              <a:t>f</a:t>
            </a:r>
            <a:r>
              <a:rPr dirty="0" sz="1300" spc="-210" i="1">
                <a:latin typeface="Times New Roman"/>
                <a:cs typeface="Times New Roman"/>
              </a:rPr>
              <a:t> </a:t>
            </a:r>
            <a:r>
              <a:rPr dirty="0" baseline="-25925" sz="1125" spc="-44" i="1">
                <a:latin typeface="Times New Roman"/>
                <a:cs typeface="Times New Roman"/>
              </a:rPr>
              <a:t>y</a:t>
            </a:r>
            <a:r>
              <a:rPr dirty="0" baseline="-25925" sz="1125" spc="-44" i="1">
                <a:latin typeface="Times New Roman"/>
                <a:cs typeface="Times New Roman"/>
              </a:rPr>
              <a:t> </a:t>
            </a:r>
            <a:r>
              <a:rPr dirty="0" baseline="-25925" sz="1125" spc="-44" i="1">
                <a:latin typeface="Times New Roman"/>
                <a:cs typeface="Times New Roman"/>
              </a:rPr>
              <a:t>y</a:t>
            </a:r>
            <a:r>
              <a:rPr dirty="0" baseline="-25925" sz="1125" i="1">
                <a:latin typeface="Times New Roman"/>
                <a:cs typeface="Times New Roman"/>
              </a:rPr>
              <a:t> </a:t>
            </a:r>
            <a:r>
              <a:rPr dirty="0" baseline="-25925" sz="1125" spc="67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</a:t>
            </a:r>
            <a:r>
              <a:rPr dirty="0" sz="1300" spc="-70">
                <a:latin typeface="Times New Roman"/>
                <a:cs typeface="Times New Roman"/>
              </a:rPr>
              <a:t> </a:t>
            </a:r>
            <a:r>
              <a:rPr dirty="0" sz="1300" spc="-55">
                <a:latin typeface="Times New Roman"/>
                <a:cs typeface="Times New Roman"/>
              </a:rPr>
              <a:t>6</a:t>
            </a:r>
            <a:r>
              <a:rPr dirty="0" sz="1300" spc="-195">
                <a:latin typeface="Times New Roman"/>
                <a:cs typeface="Times New Roman"/>
              </a:rPr>
              <a:t> </a:t>
            </a:r>
            <a:r>
              <a:rPr dirty="0" sz="1300" spc="-50" i="1">
                <a:latin typeface="Times New Roman"/>
                <a:cs typeface="Times New Roman"/>
              </a:rPr>
              <a:t>y</a:t>
            </a:r>
            <a:r>
              <a:rPr dirty="0" sz="1300" i="1">
                <a:latin typeface="Times New Roman"/>
                <a:cs typeface="Times New Roman"/>
              </a:rPr>
              <a:t>	</a:t>
            </a:r>
            <a:r>
              <a:rPr dirty="0" sz="1300" spc="55" i="1">
                <a:latin typeface="Times New Roman"/>
                <a:cs typeface="Times New Roman"/>
              </a:rPr>
              <a:t>f</a:t>
            </a:r>
            <a:r>
              <a:rPr dirty="0" baseline="-25925" sz="1125" spc="-44" i="1">
                <a:latin typeface="Times New Roman"/>
                <a:cs typeface="Times New Roman"/>
              </a:rPr>
              <a:t>x</a:t>
            </a:r>
            <a:r>
              <a:rPr dirty="0" baseline="-25925" sz="1125" spc="-67" i="1">
                <a:latin typeface="Times New Roman"/>
                <a:cs typeface="Times New Roman"/>
              </a:rPr>
              <a:t> </a:t>
            </a:r>
            <a:r>
              <a:rPr dirty="0" baseline="-25925" sz="1125" spc="-44" i="1">
                <a:latin typeface="Times New Roman"/>
                <a:cs typeface="Times New Roman"/>
              </a:rPr>
              <a:t>y</a:t>
            </a:r>
            <a:r>
              <a:rPr dirty="0" baseline="-25925" sz="1125" i="1">
                <a:latin typeface="Times New Roman"/>
                <a:cs typeface="Times New Roman"/>
              </a:rPr>
              <a:t> </a:t>
            </a:r>
            <a:r>
              <a:rPr dirty="0" baseline="-25925" sz="1125" spc="67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</a:t>
            </a:r>
            <a:r>
              <a:rPr dirty="0" sz="1300" spc="-50">
                <a:latin typeface="Times New Roman"/>
                <a:cs typeface="Times New Roman"/>
              </a:rPr>
              <a:t> </a:t>
            </a:r>
            <a:r>
              <a:rPr dirty="0" sz="1300" spc="-65">
                <a:latin typeface="Symbol"/>
                <a:cs typeface="Symbol"/>
              </a:rPr>
              <a:t></a:t>
            </a:r>
            <a:r>
              <a:rPr dirty="0" sz="1300" spc="-55">
                <a:latin typeface="Times New Roman"/>
                <a:cs typeface="Times New Roman"/>
              </a:rPr>
              <a:t>3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986027" y="7649916"/>
            <a:ext cx="521017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first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points.</a:t>
            </a:r>
            <a:r>
              <a:rPr dirty="0" sz="1100" spc="27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656609" y="7840274"/>
            <a:ext cx="57785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750" spc="-25">
                <a:latin typeface="Times New Roman"/>
                <a:cs typeface="Times New Roman"/>
              </a:rPr>
              <a:t>2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3672353" y="8114622"/>
            <a:ext cx="57785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750" spc="-25">
                <a:latin typeface="Times New Roman"/>
                <a:cs typeface="Times New Roman"/>
              </a:rPr>
              <a:t>2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289125" y="7957373"/>
            <a:ext cx="52705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750" spc="-25" i="1">
                <a:latin typeface="Times New Roman"/>
                <a:cs typeface="Times New Roman"/>
              </a:rPr>
              <a:t>x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3293598" y="8231720"/>
            <a:ext cx="52705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750" spc="-25" i="1">
                <a:latin typeface="Times New Roman"/>
                <a:cs typeface="Times New Roman"/>
              </a:rPr>
              <a:t>y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235131" y="7844594"/>
            <a:ext cx="1021080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300" spc="-25" i="1">
                <a:latin typeface="Times New Roman"/>
                <a:cs typeface="Times New Roman"/>
              </a:rPr>
              <a:t>f</a:t>
            </a:r>
            <a:r>
              <a:rPr dirty="0" sz="1300" spc="-25" i="1">
                <a:latin typeface="Times New Roman"/>
                <a:cs typeface="Times New Roman"/>
              </a:rPr>
              <a:t>  </a:t>
            </a:r>
            <a:r>
              <a:rPr dirty="0" sz="1300" spc="-155" i="1">
                <a:latin typeface="Times New Roman"/>
                <a:cs typeface="Times New Roman"/>
              </a:rPr>
              <a:t> </a:t>
            </a:r>
            <a:r>
              <a:rPr dirty="0" sz="1300" spc="-45">
                <a:latin typeface="Symbol"/>
                <a:cs typeface="Symbol"/>
              </a:rPr>
              <a:t></a:t>
            </a:r>
            <a:r>
              <a:rPr dirty="0" sz="1300" spc="-85">
                <a:latin typeface="Times New Roman"/>
                <a:cs typeface="Times New Roman"/>
              </a:rPr>
              <a:t> </a:t>
            </a:r>
            <a:r>
              <a:rPr dirty="0" sz="1300" spc="-10">
                <a:latin typeface="Times New Roman"/>
                <a:cs typeface="Times New Roman"/>
              </a:rPr>
              <a:t>3</a:t>
            </a:r>
            <a:r>
              <a:rPr dirty="0" sz="1300" spc="-40" i="1">
                <a:latin typeface="Times New Roman"/>
                <a:cs typeface="Times New Roman"/>
              </a:rPr>
              <a:t>x</a:t>
            </a:r>
            <a:r>
              <a:rPr dirty="0" sz="1300" i="1">
                <a:latin typeface="Times New Roman"/>
                <a:cs typeface="Times New Roman"/>
              </a:rPr>
              <a:t> </a:t>
            </a:r>
            <a:r>
              <a:rPr dirty="0" sz="1300" spc="85" i="1">
                <a:latin typeface="Times New Roman"/>
                <a:cs typeface="Times New Roman"/>
              </a:rPr>
              <a:t> </a:t>
            </a:r>
            <a:r>
              <a:rPr dirty="0" sz="1300" spc="-45">
                <a:latin typeface="Symbol"/>
                <a:cs typeface="Symbol"/>
              </a:rPr>
              <a:t></a:t>
            </a:r>
            <a:r>
              <a:rPr dirty="0" sz="1300" spc="-160">
                <a:latin typeface="Times New Roman"/>
                <a:cs typeface="Times New Roman"/>
              </a:rPr>
              <a:t> </a:t>
            </a:r>
            <a:r>
              <a:rPr dirty="0" sz="1300" spc="50">
                <a:latin typeface="Times New Roman"/>
                <a:cs typeface="Times New Roman"/>
              </a:rPr>
              <a:t>3</a:t>
            </a:r>
            <a:r>
              <a:rPr dirty="0" sz="1300" spc="-40" i="1">
                <a:latin typeface="Times New Roman"/>
                <a:cs typeface="Times New Roman"/>
              </a:rPr>
              <a:t>y</a:t>
            </a:r>
            <a:r>
              <a:rPr dirty="0" sz="1300" spc="-10" i="1">
                <a:latin typeface="Times New Roman"/>
                <a:cs typeface="Times New Roman"/>
              </a:rPr>
              <a:t> </a:t>
            </a:r>
            <a:r>
              <a:rPr dirty="0" sz="1300" spc="-45">
                <a:latin typeface="Symbol"/>
                <a:cs typeface="Symbol"/>
              </a:rPr>
              <a:t></a:t>
            </a:r>
            <a:r>
              <a:rPr dirty="0" sz="1300" spc="-65">
                <a:latin typeface="Times New Roman"/>
                <a:cs typeface="Times New Roman"/>
              </a:rPr>
              <a:t> </a:t>
            </a:r>
            <a:r>
              <a:rPr dirty="0" sz="1300" spc="-45">
                <a:latin typeface="Times New Roman"/>
                <a:cs typeface="Times New Roman"/>
              </a:rPr>
              <a:t>0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3235131" y="8119035"/>
            <a:ext cx="1027430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300" spc="-25" i="1">
                <a:latin typeface="Times New Roman"/>
                <a:cs typeface="Times New Roman"/>
              </a:rPr>
              <a:t>f</a:t>
            </a:r>
            <a:r>
              <a:rPr dirty="0" sz="1300" spc="-25" i="1">
                <a:latin typeface="Times New Roman"/>
                <a:cs typeface="Times New Roman"/>
              </a:rPr>
              <a:t>  </a:t>
            </a:r>
            <a:r>
              <a:rPr dirty="0" sz="1300" spc="-110" i="1">
                <a:latin typeface="Times New Roman"/>
                <a:cs typeface="Times New Roman"/>
              </a:rPr>
              <a:t> </a:t>
            </a:r>
            <a:r>
              <a:rPr dirty="0" sz="1300" spc="-45">
                <a:latin typeface="Symbol"/>
                <a:cs typeface="Symbol"/>
              </a:rPr>
              <a:t></a:t>
            </a:r>
            <a:r>
              <a:rPr dirty="0" sz="1300" spc="-85">
                <a:latin typeface="Times New Roman"/>
                <a:cs typeface="Times New Roman"/>
              </a:rPr>
              <a:t> </a:t>
            </a:r>
            <a:r>
              <a:rPr dirty="0" sz="1300" spc="50">
                <a:latin typeface="Times New Roman"/>
                <a:cs typeface="Times New Roman"/>
              </a:rPr>
              <a:t>3</a:t>
            </a:r>
            <a:r>
              <a:rPr dirty="0" sz="1300" spc="-40" i="1">
                <a:latin typeface="Times New Roman"/>
                <a:cs typeface="Times New Roman"/>
              </a:rPr>
              <a:t>y</a:t>
            </a:r>
            <a:r>
              <a:rPr dirty="0" sz="1300" i="1">
                <a:latin typeface="Times New Roman"/>
                <a:cs typeface="Times New Roman"/>
              </a:rPr>
              <a:t> </a:t>
            </a:r>
            <a:r>
              <a:rPr dirty="0" sz="1300" spc="105" i="1">
                <a:latin typeface="Times New Roman"/>
                <a:cs typeface="Times New Roman"/>
              </a:rPr>
              <a:t> </a:t>
            </a:r>
            <a:r>
              <a:rPr dirty="0" sz="1300" spc="-45">
                <a:latin typeface="Symbol"/>
                <a:cs typeface="Symbol"/>
              </a:rPr>
              <a:t></a:t>
            </a:r>
            <a:r>
              <a:rPr dirty="0" sz="1300" spc="-160">
                <a:latin typeface="Times New Roman"/>
                <a:cs typeface="Times New Roman"/>
              </a:rPr>
              <a:t> </a:t>
            </a:r>
            <a:r>
              <a:rPr dirty="0" sz="1300" spc="-10">
                <a:latin typeface="Times New Roman"/>
                <a:cs typeface="Times New Roman"/>
              </a:rPr>
              <a:t>3</a:t>
            </a:r>
            <a:r>
              <a:rPr dirty="0" sz="1300" spc="-40" i="1">
                <a:latin typeface="Times New Roman"/>
                <a:cs typeface="Times New Roman"/>
              </a:rPr>
              <a:t>x</a:t>
            </a:r>
            <a:r>
              <a:rPr dirty="0" sz="1300" spc="-30" i="1">
                <a:latin typeface="Times New Roman"/>
                <a:cs typeface="Times New Roman"/>
              </a:rPr>
              <a:t> </a:t>
            </a:r>
            <a:r>
              <a:rPr dirty="0" sz="1300" spc="-45">
                <a:latin typeface="Symbol"/>
                <a:cs typeface="Symbol"/>
              </a:rPr>
              <a:t></a:t>
            </a:r>
            <a:r>
              <a:rPr dirty="0" sz="1300" spc="-65">
                <a:latin typeface="Times New Roman"/>
                <a:cs typeface="Times New Roman"/>
              </a:rPr>
              <a:t> </a:t>
            </a:r>
            <a:r>
              <a:rPr dirty="0" sz="1300" spc="-45">
                <a:latin typeface="Times New Roman"/>
                <a:cs typeface="Times New Roman"/>
              </a:rPr>
              <a:t>0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986027" y="8544504"/>
            <a:ext cx="5742305" cy="364490"/>
          </a:xfrm>
          <a:prstGeom prst="rect">
            <a:avLst/>
          </a:prstGeom>
        </p:spPr>
        <p:txBody>
          <a:bodyPr wrap="square" lIns="0" tIns="9525" rIns="0" bIns="0" rtlCol="0" vert="horz">
            <a:spAutoFit/>
          </a:bodyPr>
          <a:lstStyle/>
          <a:p>
            <a:pPr marR="5080">
              <a:lnSpc>
                <a:spcPct val="101899"/>
              </a:lnSpc>
              <a:spcBef>
                <a:spcPts val="7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non-linear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can,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occasion,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case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it’s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bad.</a:t>
            </a:r>
            <a:r>
              <a:rPr dirty="0" sz="1100" spc="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914400" y="5812535"/>
            <a:ext cx="5943600" cy="3100070"/>
          </a:xfrm>
          <a:custGeom>
            <a:avLst/>
            <a:gdLst/>
            <a:ahLst/>
            <a:cxnLst/>
            <a:rect l="l" t="t" r="r" b="b"/>
            <a:pathLst>
              <a:path w="5943600" h="310007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3093720"/>
                </a:lnTo>
                <a:lnTo>
                  <a:pt x="6096" y="3093720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3093720"/>
                </a:lnTo>
                <a:lnTo>
                  <a:pt x="0" y="3099816"/>
                </a:lnTo>
                <a:lnTo>
                  <a:pt x="6096" y="3099816"/>
                </a:lnTo>
                <a:lnTo>
                  <a:pt x="5937504" y="3099816"/>
                </a:lnTo>
                <a:lnTo>
                  <a:pt x="5943600" y="3099816"/>
                </a:lnTo>
                <a:lnTo>
                  <a:pt x="5943600" y="309372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47897" y="924121"/>
            <a:ext cx="5876925" cy="25749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R="316230">
              <a:lnSpc>
                <a:spcPct val="100000"/>
              </a:lnSpc>
              <a:spcBef>
                <a:spcPts val="95"/>
              </a:spcBef>
              <a:tabLst>
                <a:tab pos="1242060" algn="l"/>
                <a:tab pos="1880235" algn="l"/>
              </a:tabLst>
            </a:pPr>
            <a:r>
              <a:rPr dirty="0" sz="1450" spc="-85">
                <a:latin typeface="Times New Roman"/>
                <a:cs typeface="Times New Roman"/>
              </a:rPr>
              <a:t>3</a:t>
            </a:r>
            <a:r>
              <a:rPr dirty="0" sz="1450" spc="-50" i="1">
                <a:latin typeface="Times New Roman"/>
                <a:cs typeface="Times New Roman"/>
              </a:rPr>
              <a:t>x</a:t>
            </a:r>
            <a:r>
              <a:rPr dirty="0" baseline="45138" sz="1200" spc="-75">
                <a:latin typeface="Times New Roman"/>
                <a:cs typeface="Times New Roman"/>
              </a:rPr>
              <a:t>2</a:t>
            </a:r>
            <a:r>
              <a:rPr dirty="0" baseline="45138" sz="1200">
                <a:latin typeface="Times New Roman"/>
                <a:cs typeface="Times New Roman"/>
              </a:rPr>
              <a:t> </a:t>
            </a:r>
            <a:r>
              <a:rPr dirty="0" baseline="45138" sz="1200" spc="-112">
                <a:latin typeface="Times New Roman"/>
                <a:cs typeface="Times New Roman"/>
              </a:rPr>
              <a:t> </a:t>
            </a:r>
            <a:r>
              <a:rPr dirty="0" sz="1450" spc="-130">
                <a:latin typeface="Symbol"/>
                <a:cs typeface="Symbol"/>
              </a:rPr>
              <a:t></a:t>
            </a:r>
            <a:r>
              <a:rPr dirty="0" sz="1450" spc="-195">
                <a:latin typeface="Times New Roman"/>
                <a:cs typeface="Times New Roman"/>
              </a:rPr>
              <a:t> </a:t>
            </a:r>
            <a:r>
              <a:rPr dirty="0" sz="1450" spc="-30">
                <a:latin typeface="Times New Roman"/>
                <a:cs typeface="Times New Roman"/>
              </a:rPr>
              <a:t>3</a:t>
            </a:r>
            <a:r>
              <a:rPr dirty="0" sz="1450" spc="-105" i="1">
                <a:latin typeface="Times New Roman"/>
                <a:cs typeface="Times New Roman"/>
              </a:rPr>
              <a:t>y</a:t>
            </a:r>
            <a:r>
              <a:rPr dirty="0" sz="1450" spc="-50" i="1">
                <a:latin typeface="Times New Roman"/>
                <a:cs typeface="Times New Roman"/>
              </a:rPr>
              <a:t> </a:t>
            </a:r>
            <a:r>
              <a:rPr dirty="0" sz="1450" spc="-130">
                <a:latin typeface="Symbol"/>
                <a:cs typeface="Symbol"/>
              </a:rPr>
              <a:t></a:t>
            </a:r>
            <a:r>
              <a:rPr dirty="0" sz="1450" spc="-100">
                <a:latin typeface="Times New Roman"/>
                <a:cs typeface="Times New Roman"/>
              </a:rPr>
              <a:t> </a:t>
            </a:r>
            <a:r>
              <a:rPr dirty="0" sz="1450" spc="-120">
                <a:latin typeface="Times New Roman"/>
                <a:cs typeface="Times New Roman"/>
              </a:rPr>
              <a:t>0</a:t>
            </a:r>
            <a:r>
              <a:rPr dirty="0" sz="1450">
                <a:latin typeface="Times New Roman"/>
                <a:cs typeface="Times New Roman"/>
              </a:rPr>
              <a:t>	</a:t>
            </a:r>
            <a:r>
              <a:rPr dirty="0" sz="1450" spc="-235">
                <a:latin typeface="Symbol"/>
                <a:cs typeface="Symbol"/>
              </a:rPr>
              <a:t></a:t>
            </a:r>
            <a:r>
              <a:rPr dirty="0" sz="1450">
                <a:latin typeface="Times New Roman"/>
                <a:cs typeface="Times New Roman"/>
              </a:rPr>
              <a:t>	</a:t>
            </a:r>
            <a:r>
              <a:rPr dirty="0" sz="1450" spc="-105" i="1">
                <a:latin typeface="Times New Roman"/>
                <a:cs typeface="Times New Roman"/>
              </a:rPr>
              <a:t>y</a:t>
            </a:r>
            <a:r>
              <a:rPr dirty="0" sz="1450" spc="-50" i="1">
                <a:latin typeface="Times New Roman"/>
                <a:cs typeface="Times New Roman"/>
              </a:rPr>
              <a:t> </a:t>
            </a:r>
            <a:r>
              <a:rPr dirty="0" sz="1450" spc="-130">
                <a:latin typeface="Symbol"/>
                <a:cs typeface="Symbol"/>
              </a:rPr>
              <a:t></a:t>
            </a:r>
            <a:r>
              <a:rPr dirty="0" sz="1450" spc="-25">
                <a:latin typeface="Times New Roman"/>
                <a:cs typeface="Times New Roman"/>
              </a:rPr>
              <a:t> </a:t>
            </a:r>
            <a:r>
              <a:rPr dirty="0" sz="1450" spc="-50" i="1">
                <a:latin typeface="Times New Roman"/>
                <a:cs typeface="Times New Roman"/>
              </a:rPr>
              <a:t>x</a:t>
            </a:r>
            <a:r>
              <a:rPr dirty="0" baseline="45138" sz="1200" spc="-75">
                <a:latin typeface="Times New Roman"/>
                <a:cs typeface="Times New Roman"/>
              </a:rPr>
              <a:t>2</a:t>
            </a:r>
            <a:endParaRPr baseline="45138"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50">
              <a:latin typeface="Times New Roman"/>
              <a:cs typeface="Times New Roman"/>
            </a:endParaRPr>
          </a:p>
          <a:p>
            <a:pPr marL="38100">
              <a:lnSpc>
                <a:spcPts val="1240"/>
              </a:lnSpc>
            </a:pPr>
            <a:r>
              <a:rPr dirty="0" sz="1100" spc="-5">
                <a:latin typeface="Calibri"/>
                <a:cs typeface="Calibri"/>
              </a:rPr>
              <a:t>Plugging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 algn="ctr" marR="306070">
              <a:lnSpc>
                <a:spcPts val="1960"/>
              </a:lnSpc>
            </a:pPr>
            <a:r>
              <a:rPr dirty="0" sz="1050" spc="155">
                <a:latin typeface="Times New Roman"/>
                <a:cs typeface="Times New Roman"/>
              </a:rPr>
              <a:t>3</a:t>
            </a:r>
            <a:r>
              <a:rPr dirty="0" baseline="-4901" sz="2550" spc="-254">
                <a:latin typeface="Symbol"/>
                <a:cs typeface="Symbol"/>
              </a:rPr>
              <a:t></a:t>
            </a:r>
            <a:r>
              <a:rPr dirty="0" baseline="-4901" sz="2550" spc="-405">
                <a:latin typeface="Times New Roman"/>
                <a:cs typeface="Times New Roman"/>
              </a:rPr>
              <a:t> </a:t>
            </a:r>
            <a:r>
              <a:rPr dirty="0" sz="1050" spc="125" i="1">
                <a:latin typeface="Times New Roman"/>
                <a:cs typeface="Times New Roman"/>
              </a:rPr>
              <a:t>x</a:t>
            </a:r>
            <a:r>
              <a:rPr dirty="0" baseline="46296" sz="900" spc="75">
                <a:latin typeface="Times New Roman"/>
                <a:cs typeface="Times New Roman"/>
              </a:rPr>
              <a:t>2</a:t>
            </a:r>
            <a:r>
              <a:rPr dirty="0" baseline="46296" sz="900" spc="67">
                <a:latin typeface="Times New Roman"/>
                <a:cs typeface="Times New Roman"/>
              </a:rPr>
              <a:t> </a:t>
            </a:r>
            <a:r>
              <a:rPr dirty="0" baseline="-4901" sz="2550" spc="-217">
                <a:latin typeface="Symbol"/>
                <a:cs typeface="Symbol"/>
              </a:rPr>
              <a:t></a:t>
            </a:r>
            <a:r>
              <a:rPr dirty="0" baseline="74074" sz="900" spc="75">
                <a:latin typeface="Times New Roman"/>
                <a:cs typeface="Times New Roman"/>
              </a:rPr>
              <a:t>2</a:t>
            </a:r>
            <a:r>
              <a:rPr dirty="0" baseline="74074" sz="900">
                <a:latin typeface="Times New Roman"/>
                <a:cs typeface="Times New Roman"/>
              </a:rPr>
              <a:t> </a:t>
            </a:r>
            <a:r>
              <a:rPr dirty="0" baseline="74074" sz="900" spc="37">
                <a:latin typeface="Times New Roman"/>
                <a:cs typeface="Times New Roman"/>
              </a:rPr>
              <a:t> </a:t>
            </a:r>
            <a:r>
              <a:rPr dirty="0" sz="1050" spc="85">
                <a:latin typeface="Symbol"/>
                <a:cs typeface="Symbol"/>
              </a:rPr>
              <a:t></a:t>
            </a:r>
            <a:r>
              <a:rPr dirty="0" sz="1050" spc="-95">
                <a:latin typeface="Times New Roman"/>
                <a:cs typeface="Times New Roman"/>
              </a:rPr>
              <a:t> </a:t>
            </a:r>
            <a:r>
              <a:rPr dirty="0" sz="1050" spc="114">
                <a:latin typeface="Times New Roman"/>
                <a:cs typeface="Times New Roman"/>
              </a:rPr>
              <a:t>3</a:t>
            </a:r>
            <a:r>
              <a:rPr dirty="0" sz="1050" spc="70" i="1">
                <a:latin typeface="Times New Roman"/>
                <a:cs typeface="Times New Roman"/>
              </a:rPr>
              <a:t>x</a:t>
            </a:r>
            <a:r>
              <a:rPr dirty="0" sz="1050" spc="30" i="1">
                <a:latin typeface="Times New Roman"/>
                <a:cs typeface="Times New Roman"/>
              </a:rPr>
              <a:t> </a:t>
            </a:r>
            <a:r>
              <a:rPr dirty="0" sz="1050" spc="85">
                <a:latin typeface="Symbol"/>
                <a:cs typeface="Symbol"/>
              </a:rPr>
              <a:t></a:t>
            </a:r>
            <a:r>
              <a:rPr dirty="0" sz="1050" spc="-20">
                <a:latin typeface="Times New Roman"/>
                <a:cs typeface="Times New Roman"/>
              </a:rPr>
              <a:t> </a:t>
            </a:r>
            <a:r>
              <a:rPr dirty="0" sz="1050" spc="114">
                <a:latin typeface="Times New Roman"/>
                <a:cs typeface="Times New Roman"/>
              </a:rPr>
              <a:t>3</a:t>
            </a:r>
            <a:r>
              <a:rPr dirty="0" sz="1050" spc="70" i="1">
                <a:latin typeface="Times New Roman"/>
                <a:cs typeface="Times New Roman"/>
              </a:rPr>
              <a:t>x</a:t>
            </a:r>
            <a:r>
              <a:rPr dirty="0" sz="1050" spc="-120" i="1">
                <a:latin typeface="Times New Roman"/>
                <a:cs typeface="Times New Roman"/>
              </a:rPr>
              <a:t> </a:t>
            </a:r>
            <a:r>
              <a:rPr dirty="0" baseline="-4901" sz="2550" spc="-254">
                <a:latin typeface="Symbol"/>
                <a:cs typeface="Symbol"/>
              </a:rPr>
              <a:t></a:t>
            </a:r>
            <a:r>
              <a:rPr dirty="0" baseline="-4901" sz="2550" spc="-405">
                <a:latin typeface="Times New Roman"/>
                <a:cs typeface="Times New Roman"/>
              </a:rPr>
              <a:t> </a:t>
            </a:r>
            <a:r>
              <a:rPr dirty="0" sz="1050" spc="105" i="1">
                <a:latin typeface="Times New Roman"/>
                <a:cs typeface="Times New Roman"/>
              </a:rPr>
              <a:t>x</a:t>
            </a:r>
            <a:r>
              <a:rPr dirty="0" baseline="46296" sz="900" spc="75">
                <a:latin typeface="Times New Roman"/>
                <a:cs typeface="Times New Roman"/>
              </a:rPr>
              <a:t>3</a:t>
            </a:r>
            <a:r>
              <a:rPr dirty="0" baseline="46296" sz="900">
                <a:latin typeface="Times New Roman"/>
                <a:cs typeface="Times New Roman"/>
              </a:rPr>
              <a:t>  </a:t>
            </a:r>
            <a:r>
              <a:rPr dirty="0" sz="1050" spc="155">
                <a:latin typeface="Symbol"/>
                <a:cs typeface="Symbol"/>
              </a:rPr>
              <a:t></a:t>
            </a:r>
            <a:r>
              <a:rPr dirty="0" sz="1050" spc="45">
                <a:latin typeface="Times New Roman"/>
                <a:cs typeface="Times New Roman"/>
              </a:rPr>
              <a:t>1</a:t>
            </a:r>
            <a:r>
              <a:rPr dirty="0" baseline="-4901" sz="2550" spc="-254">
                <a:latin typeface="Symbol"/>
                <a:cs typeface="Symbol"/>
              </a:rPr>
              <a:t></a:t>
            </a:r>
            <a:r>
              <a:rPr dirty="0" baseline="-4901" sz="2550" spc="-240">
                <a:latin typeface="Times New Roman"/>
                <a:cs typeface="Times New Roman"/>
              </a:rPr>
              <a:t> </a:t>
            </a:r>
            <a:r>
              <a:rPr dirty="0" sz="1050" spc="85">
                <a:latin typeface="Symbol"/>
                <a:cs typeface="Symbol"/>
              </a:rPr>
              <a:t></a:t>
            </a:r>
            <a:r>
              <a:rPr dirty="0" sz="1050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Times New Roman"/>
                <a:cs typeface="Times New Roman"/>
              </a:rPr>
              <a:t>0</a:t>
            </a:r>
            <a:endParaRPr sz="1050">
              <a:latin typeface="Times New Roman"/>
              <a:cs typeface="Times New Roman"/>
            </a:endParaRPr>
          </a:p>
          <a:p>
            <a:pPr marL="38100" marR="204470">
              <a:lnSpc>
                <a:spcPct val="109000"/>
              </a:lnSpc>
              <a:spcBef>
                <a:spcPts val="1785"/>
              </a:spcBef>
            </a:pPr>
            <a:r>
              <a:rPr dirty="0" sz="1100">
                <a:latin typeface="Calibri"/>
                <a:cs typeface="Calibri"/>
              </a:rPr>
              <a:t>From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can see that </a:t>
            </a:r>
            <a:r>
              <a:rPr dirty="0" sz="1100">
                <a:latin typeface="Calibri"/>
                <a:cs typeface="Calibri"/>
              </a:rPr>
              <a:t>we must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x </a:t>
            </a:r>
            <a:r>
              <a:rPr dirty="0" sz="1200" spc="10">
                <a:latin typeface="Symbol"/>
                <a:cs typeface="Symbol"/>
              </a:rPr>
              <a:t></a:t>
            </a:r>
            <a:r>
              <a:rPr dirty="0" sz="1200" spc="10">
                <a:latin typeface="Times New Roman"/>
                <a:cs typeface="Times New Roman"/>
              </a:rPr>
              <a:t> 0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x </a:t>
            </a:r>
            <a:r>
              <a:rPr dirty="0" sz="1200" spc="60">
                <a:latin typeface="Symbol"/>
                <a:cs typeface="Symbol"/>
              </a:rPr>
              <a:t></a:t>
            </a:r>
            <a:r>
              <a:rPr dirty="0" sz="1200" spc="60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1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Now use the </a:t>
            </a:r>
            <a:r>
              <a:rPr dirty="0" sz="1100" spc="-5">
                <a:latin typeface="Calibri"/>
                <a:cs typeface="Calibri"/>
              </a:rPr>
              <a:t>fact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3831" sz="2175" spc="-97" i="1">
                <a:latin typeface="Times New Roman"/>
                <a:cs typeface="Times New Roman"/>
              </a:rPr>
              <a:t>y </a:t>
            </a:r>
            <a:r>
              <a:rPr dirty="0" baseline="3831" sz="2175" spc="-120">
                <a:latin typeface="Symbol"/>
                <a:cs typeface="Symbol"/>
              </a:rPr>
              <a:t></a:t>
            </a:r>
            <a:r>
              <a:rPr dirty="0" baseline="3831" sz="2175" spc="-120">
                <a:latin typeface="Times New Roman"/>
                <a:cs typeface="Times New Roman"/>
              </a:rPr>
              <a:t> </a:t>
            </a:r>
            <a:r>
              <a:rPr dirty="0" baseline="3831" sz="2175" spc="-22" i="1">
                <a:latin typeface="Times New Roman"/>
                <a:cs typeface="Times New Roman"/>
              </a:rPr>
              <a:t>x</a:t>
            </a:r>
            <a:r>
              <a:rPr dirty="0" baseline="52083" sz="1200" spc="-22">
                <a:latin typeface="Times New Roman"/>
                <a:cs typeface="Times New Roman"/>
              </a:rPr>
              <a:t>2</a:t>
            </a:r>
            <a:r>
              <a:rPr dirty="0" baseline="52083" sz="1200" spc="-1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to get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 points.</a:t>
            </a:r>
            <a:endParaRPr sz="1100">
              <a:latin typeface="Calibri"/>
              <a:cs typeface="Calibri"/>
            </a:endParaRPr>
          </a:p>
          <a:p>
            <a:pPr algn="ctr" marR="302260">
              <a:lnSpc>
                <a:spcPts val="1925"/>
              </a:lnSpc>
              <a:tabLst>
                <a:tab pos="1817370" algn="l"/>
                <a:tab pos="2726690" algn="l"/>
              </a:tabLst>
            </a:pPr>
            <a:r>
              <a:rPr dirty="0" baseline="4273" sz="1950" spc="-75" i="1">
                <a:latin typeface="Times New Roman"/>
                <a:cs typeface="Times New Roman"/>
              </a:rPr>
              <a:t>x</a:t>
            </a:r>
            <a:r>
              <a:rPr dirty="0" baseline="4273" sz="1950" spc="-52" i="1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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Times New Roman"/>
                <a:cs typeface="Times New Roman"/>
              </a:rPr>
              <a:t>0</a:t>
            </a:r>
            <a:r>
              <a:rPr dirty="0" baseline="4273" sz="1950" spc="-240">
                <a:latin typeface="Times New Roman"/>
                <a:cs typeface="Times New Roman"/>
              </a:rPr>
              <a:t> </a:t>
            </a:r>
            <a:r>
              <a:rPr dirty="0" baseline="4273" sz="1950" spc="-44">
                <a:latin typeface="Times New Roman"/>
                <a:cs typeface="Times New Roman"/>
              </a:rPr>
              <a:t>:</a:t>
            </a:r>
            <a:r>
              <a:rPr dirty="0" baseline="4273" sz="1950">
                <a:latin typeface="Times New Roman"/>
                <a:cs typeface="Times New Roman"/>
              </a:rPr>
              <a:t>  </a:t>
            </a:r>
            <a:r>
              <a:rPr dirty="0" baseline="4273" sz="1950" spc="-120">
                <a:latin typeface="Times New Roman"/>
                <a:cs typeface="Times New Roman"/>
              </a:rPr>
              <a:t> </a:t>
            </a:r>
            <a:r>
              <a:rPr dirty="0" baseline="4273" sz="1950" spc="-75" i="1">
                <a:latin typeface="Times New Roman"/>
                <a:cs typeface="Times New Roman"/>
              </a:rPr>
              <a:t>y</a:t>
            </a:r>
            <a:r>
              <a:rPr dirty="0" baseline="4273" sz="1950" spc="-30" i="1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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44">
                <a:latin typeface="Times New Roman"/>
                <a:cs typeface="Times New Roman"/>
              </a:rPr>
              <a:t>0</a:t>
            </a:r>
            <a:r>
              <a:rPr dirty="0" baseline="51851" sz="1125" spc="-52">
                <a:latin typeface="Times New Roman"/>
                <a:cs typeface="Times New Roman"/>
              </a:rPr>
              <a:t>2</a:t>
            </a:r>
            <a:r>
              <a:rPr dirty="0" baseline="51851" sz="1125">
                <a:latin typeface="Times New Roman"/>
                <a:cs typeface="Times New Roman"/>
              </a:rPr>
              <a:t> </a:t>
            </a:r>
            <a:r>
              <a:rPr dirty="0" baseline="51851" sz="1125" spc="22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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Times New Roman"/>
                <a:cs typeface="Times New Roman"/>
              </a:rPr>
              <a:t>0</a:t>
            </a:r>
            <a:r>
              <a:rPr dirty="0" baseline="4273" sz="1950">
                <a:latin typeface="Times New Roman"/>
                <a:cs typeface="Times New Roman"/>
              </a:rPr>
              <a:t>	</a:t>
            </a:r>
            <a:r>
              <a:rPr dirty="0" baseline="4273" sz="1950" spc="-165">
                <a:latin typeface="Symbol"/>
                <a:cs typeface="Symbol"/>
              </a:rPr>
              <a:t></a:t>
            </a:r>
            <a:r>
              <a:rPr dirty="0" baseline="4273" sz="1950">
                <a:latin typeface="Times New Roman"/>
                <a:cs typeface="Times New Roman"/>
              </a:rPr>
              <a:t>	</a:t>
            </a:r>
            <a:r>
              <a:rPr dirty="0" sz="1700" spc="-95">
                <a:latin typeface="Symbol"/>
                <a:cs typeface="Symbol"/>
              </a:rPr>
              <a:t></a:t>
            </a:r>
            <a:r>
              <a:rPr dirty="0" baseline="4273" sz="1950" spc="-112">
                <a:latin typeface="Times New Roman"/>
                <a:cs typeface="Times New Roman"/>
              </a:rPr>
              <a:t>0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292">
                <a:latin typeface="Times New Roman"/>
                <a:cs typeface="Times New Roman"/>
              </a:rPr>
              <a:t> </a:t>
            </a:r>
            <a:r>
              <a:rPr dirty="0" baseline="4273" sz="1950" spc="7">
                <a:latin typeface="Times New Roman"/>
                <a:cs typeface="Times New Roman"/>
              </a:rPr>
              <a:t>0</a:t>
            </a:r>
            <a:r>
              <a:rPr dirty="0" sz="1700" spc="-175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  <a:p>
            <a:pPr algn="ctr" marR="354330">
              <a:lnSpc>
                <a:spcPct val="100000"/>
              </a:lnSpc>
              <a:spcBef>
                <a:spcPts val="220"/>
              </a:spcBef>
              <a:tabLst>
                <a:tab pos="473075" algn="l"/>
                <a:tab pos="1817370" algn="l"/>
                <a:tab pos="2726690" algn="l"/>
              </a:tabLst>
            </a:pPr>
            <a:r>
              <a:rPr dirty="0" baseline="4273" sz="1950" spc="-75" i="1">
                <a:latin typeface="Times New Roman"/>
                <a:cs typeface="Times New Roman"/>
              </a:rPr>
              <a:t>x</a:t>
            </a:r>
            <a:r>
              <a:rPr dirty="0" baseline="4273" sz="1950" spc="-52" i="1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</a:t>
            </a:r>
            <a:r>
              <a:rPr dirty="0" baseline="4273" sz="1950" spc="-270">
                <a:latin typeface="Times New Roman"/>
                <a:cs typeface="Times New Roman"/>
              </a:rPr>
              <a:t> </a:t>
            </a:r>
            <a:r>
              <a:rPr dirty="0" baseline="4273" sz="1950" spc="-15">
                <a:latin typeface="Times New Roman"/>
                <a:cs typeface="Times New Roman"/>
              </a:rPr>
              <a:t>1:	</a:t>
            </a:r>
            <a:r>
              <a:rPr dirty="0" baseline="4273" sz="1950" spc="-75" i="1">
                <a:latin typeface="Times New Roman"/>
                <a:cs typeface="Times New Roman"/>
              </a:rPr>
              <a:t>y</a:t>
            </a:r>
            <a:r>
              <a:rPr dirty="0" baseline="4273" sz="1950" spc="-30" i="1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</a:t>
            </a:r>
            <a:r>
              <a:rPr dirty="0" baseline="4273" sz="1950" spc="-270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Times New Roman"/>
                <a:cs typeface="Times New Roman"/>
              </a:rPr>
              <a:t>1</a:t>
            </a:r>
            <a:r>
              <a:rPr dirty="0" baseline="51851" sz="1125" spc="-112">
                <a:latin typeface="Times New Roman"/>
                <a:cs typeface="Times New Roman"/>
              </a:rPr>
              <a:t>2</a:t>
            </a:r>
            <a:r>
              <a:rPr dirty="0" baseline="51851" sz="1125" spc="307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</a:t>
            </a:r>
            <a:r>
              <a:rPr dirty="0" baseline="4273" sz="1950" spc="-270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Times New Roman"/>
                <a:cs typeface="Times New Roman"/>
              </a:rPr>
              <a:t>1	</a:t>
            </a:r>
            <a:r>
              <a:rPr dirty="0" baseline="4273" sz="1950" spc="-165">
                <a:latin typeface="Symbol"/>
                <a:cs typeface="Symbol"/>
              </a:rPr>
              <a:t></a:t>
            </a:r>
            <a:r>
              <a:rPr dirty="0" baseline="4273" sz="1950" spc="-165">
                <a:latin typeface="Times New Roman"/>
                <a:cs typeface="Times New Roman"/>
              </a:rPr>
              <a:t>	</a:t>
            </a:r>
            <a:r>
              <a:rPr dirty="0" sz="1700" spc="-130">
                <a:latin typeface="Symbol"/>
                <a:cs typeface="Symbol"/>
              </a:rPr>
              <a:t></a:t>
            </a:r>
            <a:r>
              <a:rPr dirty="0" baseline="4273" sz="1950" spc="-195">
                <a:latin typeface="Times New Roman"/>
                <a:cs typeface="Times New Roman"/>
              </a:rPr>
              <a:t>1,1</a:t>
            </a:r>
            <a:r>
              <a:rPr dirty="0" sz="1700" spc="-130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  <a:p>
            <a:pPr marL="38100" marR="43180">
              <a:lnSpc>
                <a:spcPct val="101800"/>
              </a:lnSpc>
              <a:spcBef>
                <a:spcPts val="151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 points.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classify them.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978349" y="3499321"/>
            <a:ext cx="56515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15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07434" y="3443673"/>
            <a:ext cx="2600325" cy="855344"/>
          </a:xfrm>
          <a:prstGeom prst="rect">
            <a:avLst/>
          </a:prstGeom>
        </p:spPr>
        <p:txBody>
          <a:bodyPr wrap="square" lIns="0" tIns="8001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630"/>
              </a:spcBef>
            </a:pPr>
            <a:r>
              <a:rPr dirty="0" baseline="4830" sz="1725" spc="30" i="1">
                <a:latin typeface="Times New Roman"/>
                <a:cs typeface="Times New Roman"/>
              </a:rPr>
              <a:t>D</a:t>
            </a:r>
            <a:r>
              <a:rPr dirty="0" baseline="4830" sz="1725" spc="-217" i="1">
                <a:latin typeface="Times New Roman"/>
                <a:cs typeface="Times New Roman"/>
              </a:rPr>
              <a:t> </a:t>
            </a:r>
            <a:r>
              <a:rPr dirty="0" sz="1550" spc="-130">
                <a:latin typeface="Symbol"/>
                <a:cs typeface="Symbol"/>
              </a:rPr>
              <a:t>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x</a:t>
            </a:r>
            <a:r>
              <a:rPr dirty="0" baseline="4830" sz="1725" spc="7">
                <a:latin typeface="Times New Roman"/>
                <a:cs typeface="Times New Roman"/>
              </a:rPr>
              <a:t>,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30">
                <a:latin typeface="Symbol"/>
                <a:cs typeface="Symbol"/>
              </a:rPr>
              <a:t></a:t>
            </a:r>
            <a:r>
              <a:rPr dirty="0" sz="1550" spc="-130">
                <a:latin typeface="Times New Roman"/>
                <a:cs typeface="Times New Roman"/>
              </a:rPr>
              <a:t> </a:t>
            </a:r>
            <a:r>
              <a:rPr dirty="0" baseline="4830" sz="1725" spc="22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-120">
                <a:latin typeface="Times New Roman"/>
                <a:cs typeface="Times New Roman"/>
              </a:rPr>
              <a:t> </a:t>
            </a:r>
            <a:r>
              <a:rPr dirty="0" baseline="4830" sz="1725" spc="127" i="1">
                <a:latin typeface="Times New Roman"/>
                <a:cs typeface="Times New Roman"/>
              </a:rPr>
              <a:t>f</a:t>
            </a:r>
            <a:r>
              <a:rPr dirty="0" baseline="-17094" sz="975" spc="179" i="1">
                <a:latin typeface="Times New Roman"/>
                <a:cs typeface="Times New Roman"/>
              </a:rPr>
              <a:t>x</a:t>
            </a:r>
            <a:r>
              <a:rPr dirty="0" baseline="-17094" sz="975" spc="15" i="1">
                <a:latin typeface="Times New Roman"/>
                <a:cs typeface="Times New Roman"/>
              </a:rPr>
              <a:t>x</a:t>
            </a:r>
            <a:r>
              <a:rPr dirty="0" baseline="-17094" sz="975" i="1">
                <a:latin typeface="Times New Roman"/>
                <a:cs typeface="Times New Roman"/>
              </a:rPr>
              <a:t> </a:t>
            </a:r>
            <a:r>
              <a:rPr dirty="0" baseline="-17094" sz="975" spc="-104" i="1">
                <a:latin typeface="Times New Roman"/>
                <a:cs typeface="Times New Roman"/>
              </a:rPr>
              <a:t> </a:t>
            </a:r>
            <a:r>
              <a:rPr dirty="0" sz="1550" spc="-130">
                <a:latin typeface="Symbol"/>
                <a:cs typeface="Symbol"/>
              </a:rPr>
              <a:t>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x</a:t>
            </a:r>
            <a:r>
              <a:rPr dirty="0" baseline="4830" sz="1725" spc="7">
                <a:latin typeface="Times New Roman"/>
                <a:cs typeface="Times New Roman"/>
              </a:rPr>
              <a:t>,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30">
                <a:latin typeface="Symbol"/>
                <a:cs typeface="Symbol"/>
              </a:rPr>
              <a:t></a:t>
            </a:r>
            <a:r>
              <a:rPr dirty="0" sz="1550" spc="-20">
                <a:latin typeface="Times New Roman"/>
                <a:cs typeface="Times New Roman"/>
              </a:rPr>
              <a:t> </a:t>
            </a:r>
            <a:r>
              <a:rPr dirty="0" baseline="4830" sz="1725" spc="7" i="1">
                <a:latin typeface="Times New Roman"/>
                <a:cs typeface="Times New Roman"/>
              </a:rPr>
              <a:t>f</a:t>
            </a:r>
            <a:r>
              <a:rPr dirty="0" baseline="4830" sz="1725" spc="-254" i="1">
                <a:latin typeface="Times New Roman"/>
                <a:cs typeface="Times New Roman"/>
              </a:rPr>
              <a:t> </a:t>
            </a:r>
            <a:r>
              <a:rPr dirty="0" baseline="-17094" sz="975" spc="15" i="1">
                <a:latin typeface="Times New Roman"/>
                <a:cs typeface="Times New Roman"/>
              </a:rPr>
              <a:t>y</a:t>
            </a:r>
            <a:r>
              <a:rPr dirty="0" baseline="-17094" sz="975" spc="-7" i="1">
                <a:latin typeface="Times New Roman"/>
                <a:cs typeface="Times New Roman"/>
              </a:rPr>
              <a:t> </a:t>
            </a:r>
            <a:r>
              <a:rPr dirty="0" baseline="-17094" sz="975" spc="15" i="1">
                <a:latin typeface="Times New Roman"/>
                <a:cs typeface="Times New Roman"/>
              </a:rPr>
              <a:t>y</a:t>
            </a:r>
            <a:r>
              <a:rPr dirty="0" baseline="-17094" sz="975" i="1">
                <a:latin typeface="Times New Roman"/>
                <a:cs typeface="Times New Roman"/>
              </a:rPr>
              <a:t> </a:t>
            </a:r>
            <a:r>
              <a:rPr dirty="0" baseline="-17094" sz="975" spc="-82" i="1">
                <a:latin typeface="Times New Roman"/>
                <a:cs typeface="Times New Roman"/>
              </a:rPr>
              <a:t> </a:t>
            </a:r>
            <a:r>
              <a:rPr dirty="0" sz="1550" spc="-130">
                <a:latin typeface="Symbol"/>
                <a:cs typeface="Symbol"/>
              </a:rPr>
              <a:t>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x</a:t>
            </a:r>
            <a:r>
              <a:rPr dirty="0" baseline="4830" sz="1725" spc="7">
                <a:latin typeface="Times New Roman"/>
                <a:cs typeface="Times New Roman"/>
              </a:rPr>
              <a:t>,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30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830" sz="1725" spc="22">
                <a:latin typeface="Symbol"/>
                <a:cs typeface="Symbol"/>
              </a:rPr>
              <a:t></a:t>
            </a:r>
            <a:r>
              <a:rPr dirty="0" baseline="4830" sz="1725" spc="-104">
                <a:latin typeface="Times New Roman"/>
                <a:cs typeface="Times New Roman"/>
              </a:rPr>
              <a:t> </a:t>
            </a:r>
            <a:r>
              <a:rPr dirty="0" baseline="-19323" sz="1725" spc="-667">
                <a:latin typeface="Symbol"/>
                <a:cs typeface="Symbol"/>
              </a:rPr>
              <a:t></a:t>
            </a:r>
            <a:r>
              <a:rPr dirty="0" baseline="7246" sz="1725" spc="15">
                <a:latin typeface="Symbol"/>
                <a:cs typeface="Symbol"/>
              </a:rPr>
              <a:t></a:t>
            </a:r>
            <a:r>
              <a:rPr dirty="0" baseline="7246" sz="1725" spc="-30">
                <a:latin typeface="Times New Roman"/>
                <a:cs typeface="Times New Roman"/>
              </a:rPr>
              <a:t> </a:t>
            </a:r>
            <a:r>
              <a:rPr dirty="0" baseline="4830" sz="1725" spc="127" i="1">
                <a:latin typeface="Times New Roman"/>
                <a:cs typeface="Times New Roman"/>
              </a:rPr>
              <a:t>f</a:t>
            </a:r>
            <a:r>
              <a:rPr dirty="0" baseline="-17094" sz="975" spc="15" i="1">
                <a:latin typeface="Times New Roman"/>
                <a:cs typeface="Times New Roman"/>
              </a:rPr>
              <a:t>x</a:t>
            </a:r>
            <a:r>
              <a:rPr dirty="0" baseline="-17094" sz="975" spc="-30" i="1">
                <a:latin typeface="Times New Roman"/>
                <a:cs typeface="Times New Roman"/>
              </a:rPr>
              <a:t> </a:t>
            </a:r>
            <a:r>
              <a:rPr dirty="0" baseline="-17094" sz="975" spc="15" i="1">
                <a:latin typeface="Times New Roman"/>
                <a:cs typeface="Times New Roman"/>
              </a:rPr>
              <a:t>y</a:t>
            </a:r>
            <a:r>
              <a:rPr dirty="0" baseline="-17094" sz="975" i="1">
                <a:latin typeface="Times New Roman"/>
                <a:cs typeface="Times New Roman"/>
              </a:rPr>
              <a:t> </a:t>
            </a:r>
            <a:r>
              <a:rPr dirty="0" baseline="-17094" sz="975" spc="-82" i="1">
                <a:latin typeface="Times New Roman"/>
                <a:cs typeface="Times New Roman"/>
              </a:rPr>
              <a:t> </a:t>
            </a:r>
            <a:r>
              <a:rPr dirty="0" sz="1550" spc="-130">
                <a:latin typeface="Symbol"/>
                <a:cs typeface="Symbol"/>
              </a:rPr>
              <a:t>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x</a:t>
            </a:r>
            <a:r>
              <a:rPr dirty="0" baseline="4830" sz="1725" spc="7">
                <a:latin typeface="Times New Roman"/>
                <a:cs typeface="Times New Roman"/>
              </a:rPr>
              <a:t>,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85">
                <a:latin typeface="Symbol"/>
                <a:cs typeface="Symbol"/>
              </a:rPr>
              <a:t></a:t>
            </a:r>
            <a:r>
              <a:rPr dirty="0" baseline="7246" sz="1725" spc="-667">
                <a:latin typeface="Symbol"/>
                <a:cs typeface="Symbol"/>
              </a:rPr>
              <a:t></a:t>
            </a:r>
            <a:r>
              <a:rPr dirty="0" baseline="-19323" sz="1725" spc="15">
                <a:latin typeface="Symbol"/>
                <a:cs typeface="Symbol"/>
              </a:rPr>
              <a:t></a:t>
            </a:r>
            <a:endParaRPr baseline="-19323" sz="1725">
              <a:latin typeface="Symbol"/>
              <a:cs typeface="Symbol"/>
            </a:endParaRPr>
          </a:p>
          <a:p>
            <a:pPr marL="521970">
              <a:lnSpc>
                <a:spcPct val="100000"/>
              </a:lnSpc>
              <a:spcBef>
                <a:spcPts val="530"/>
              </a:spcBef>
            </a:pPr>
            <a:r>
              <a:rPr dirty="0" baseline="4830" sz="1725" spc="22">
                <a:latin typeface="Symbol"/>
                <a:cs typeface="Symbol"/>
              </a:rPr>
              <a:t></a:t>
            </a:r>
            <a:r>
              <a:rPr dirty="0" baseline="4830" sz="1725" spc="-82">
                <a:latin typeface="Times New Roman"/>
                <a:cs typeface="Times New Roman"/>
              </a:rPr>
              <a:t> </a:t>
            </a:r>
            <a:r>
              <a:rPr dirty="0" sz="1550" spc="-50">
                <a:latin typeface="Symbol"/>
                <a:cs typeface="Symbol"/>
              </a:rPr>
              <a:t></a:t>
            </a:r>
            <a:r>
              <a:rPr dirty="0" baseline="4830" sz="1725" spc="127">
                <a:latin typeface="Times New Roman"/>
                <a:cs typeface="Times New Roman"/>
              </a:rPr>
              <a:t>6</a:t>
            </a:r>
            <a:r>
              <a:rPr dirty="0" baseline="4830" sz="1725" spc="150" i="1">
                <a:latin typeface="Times New Roman"/>
                <a:cs typeface="Times New Roman"/>
              </a:rPr>
              <a:t>x</a:t>
            </a:r>
            <a:r>
              <a:rPr dirty="0" sz="1550" spc="-20">
                <a:latin typeface="Symbol"/>
                <a:cs typeface="Symbol"/>
              </a:rPr>
              <a:t></a:t>
            </a:r>
            <a:r>
              <a:rPr dirty="0" sz="1550" spc="-50">
                <a:latin typeface="Symbol"/>
                <a:cs typeface="Symbol"/>
              </a:rPr>
              <a:t></a:t>
            </a:r>
            <a:r>
              <a:rPr dirty="0" baseline="4830" sz="1725" spc="22">
                <a:latin typeface="Times New Roman"/>
                <a:cs typeface="Times New Roman"/>
              </a:rPr>
              <a:t>6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30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830" sz="1725" spc="22">
                <a:latin typeface="Symbol"/>
                <a:cs typeface="Symbol"/>
              </a:rPr>
              <a:t></a:t>
            </a:r>
            <a:r>
              <a:rPr dirty="0" baseline="4830" sz="1725" spc="-195">
                <a:latin typeface="Times New Roman"/>
                <a:cs typeface="Times New Roman"/>
              </a:rPr>
              <a:t> </a:t>
            </a:r>
            <a:r>
              <a:rPr dirty="0" sz="1550" spc="-30">
                <a:latin typeface="Symbol"/>
                <a:cs typeface="Symbol"/>
              </a:rPr>
              <a:t></a:t>
            </a:r>
            <a:r>
              <a:rPr dirty="0" baseline="4830" sz="1725" spc="15">
                <a:latin typeface="Symbol"/>
                <a:cs typeface="Symbol"/>
              </a:rPr>
              <a:t></a:t>
            </a:r>
            <a:r>
              <a:rPr dirty="0" baseline="4830" sz="1725" spc="52">
                <a:latin typeface="Times New Roman"/>
                <a:cs typeface="Times New Roman"/>
              </a:rPr>
              <a:t>3</a:t>
            </a:r>
            <a:r>
              <a:rPr dirty="0" sz="1550" spc="-100">
                <a:latin typeface="Symbol"/>
                <a:cs typeface="Symbol"/>
              </a:rPr>
              <a:t></a:t>
            </a:r>
            <a:r>
              <a:rPr dirty="0" baseline="68376" sz="975" spc="22">
                <a:latin typeface="Times New Roman"/>
                <a:cs typeface="Times New Roman"/>
              </a:rPr>
              <a:t>2</a:t>
            </a:r>
            <a:endParaRPr baseline="68376" sz="975">
              <a:latin typeface="Times New Roman"/>
              <a:cs typeface="Times New Roman"/>
            </a:endParaRPr>
          </a:p>
          <a:p>
            <a:pPr marL="521970">
              <a:lnSpc>
                <a:spcPct val="100000"/>
              </a:lnSpc>
              <a:spcBef>
                <a:spcPts val="360"/>
              </a:spcBef>
            </a:pPr>
            <a:r>
              <a:rPr dirty="0" sz="1150" spc="15">
                <a:latin typeface="Symbol"/>
                <a:cs typeface="Symbol"/>
              </a:rPr>
              <a:t></a:t>
            </a:r>
            <a:r>
              <a:rPr dirty="0" sz="1150" spc="-5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3</a:t>
            </a:r>
            <a:r>
              <a:rPr dirty="0" sz="1150" spc="85">
                <a:latin typeface="Times New Roman"/>
                <a:cs typeface="Times New Roman"/>
              </a:rPr>
              <a:t>6</a:t>
            </a:r>
            <a:r>
              <a:rPr dirty="0" sz="1150" i="1">
                <a:latin typeface="Times New Roman"/>
                <a:cs typeface="Times New Roman"/>
              </a:rPr>
              <a:t>x</a:t>
            </a:r>
            <a:r>
              <a:rPr dirty="0" sz="1150" spc="1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9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60627" y="4464756"/>
            <a:ext cx="5801995" cy="30454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25400" marR="30480">
              <a:lnSpc>
                <a:spcPct val="101800"/>
              </a:lnSpc>
              <a:spcBef>
                <a:spcPts val="80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classify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 spc="-10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fact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classify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00">
              <a:latin typeface="Calibri"/>
              <a:cs typeface="Calibri"/>
            </a:endParaRPr>
          </a:p>
          <a:p>
            <a:pPr marL="43815">
              <a:lnSpc>
                <a:spcPct val="100000"/>
              </a:lnSpc>
            </a:pPr>
            <a:r>
              <a:rPr dirty="0" sz="1700" spc="-100">
                <a:latin typeface="Symbol"/>
                <a:cs typeface="Symbol"/>
              </a:rPr>
              <a:t></a:t>
            </a:r>
            <a:r>
              <a:rPr dirty="0" baseline="4273" sz="1950" spc="-120">
                <a:latin typeface="Times New Roman"/>
                <a:cs typeface="Times New Roman"/>
              </a:rPr>
              <a:t>0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300">
                <a:latin typeface="Times New Roman"/>
                <a:cs typeface="Times New Roman"/>
              </a:rPr>
              <a:t> </a:t>
            </a:r>
            <a:r>
              <a:rPr dirty="0" baseline="4273" sz="1950">
                <a:latin typeface="Times New Roman"/>
                <a:cs typeface="Times New Roman"/>
              </a:rPr>
              <a:t>0</a:t>
            </a:r>
            <a:r>
              <a:rPr dirty="0" sz="1700" spc="-180">
                <a:latin typeface="Symbol"/>
                <a:cs typeface="Symbol"/>
              </a:rPr>
              <a:t></a:t>
            </a:r>
            <a:r>
              <a:rPr dirty="0" sz="1700" spc="-229">
                <a:latin typeface="Times New Roman"/>
                <a:cs typeface="Times New Roman"/>
              </a:rPr>
              <a:t> </a:t>
            </a:r>
            <a:r>
              <a:rPr dirty="0" baseline="2525" sz="1650" b="1">
                <a:latin typeface="Calibri"/>
                <a:cs typeface="Calibri"/>
              </a:rPr>
              <a:t>:</a:t>
            </a:r>
            <a:endParaRPr baseline="2525" sz="1650">
              <a:latin typeface="Calibri"/>
              <a:cs typeface="Calibri"/>
            </a:endParaRPr>
          </a:p>
          <a:p>
            <a:pPr algn="ctr" marR="248285">
              <a:lnSpc>
                <a:spcPct val="100000"/>
              </a:lnSpc>
              <a:spcBef>
                <a:spcPts val="130"/>
              </a:spcBef>
            </a:pPr>
            <a:r>
              <a:rPr dirty="0" baseline="4273" sz="1950" spc="-142" i="1">
                <a:latin typeface="Times New Roman"/>
                <a:cs typeface="Times New Roman"/>
              </a:rPr>
              <a:t>D</a:t>
            </a:r>
            <a:r>
              <a:rPr dirty="0" baseline="4273" sz="1950" spc="-60" i="1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Symbol"/>
                <a:cs typeface="Symbol"/>
              </a:rPr>
              <a:t></a:t>
            </a:r>
            <a:r>
              <a:rPr dirty="0" baseline="4273" sz="1950" spc="-30">
                <a:latin typeface="Times New Roman"/>
                <a:cs typeface="Times New Roman"/>
              </a:rPr>
              <a:t> </a:t>
            </a:r>
            <a:r>
              <a:rPr dirty="0" baseline="4273" sz="1950" spc="-142" i="1">
                <a:latin typeface="Times New Roman"/>
                <a:cs typeface="Times New Roman"/>
              </a:rPr>
              <a:t>D</a:t>
            </a:r>
            <a:r>
              <a:rPr dirty="0" baseline="4273" sz="1950" spc="-277" i="1">
                <a:latin typeface="Times New Roman"/>
                <a:cs typeface="Times New Roman"/>
              </a:rPr>
              <a:t> </a:t>
            </a:r>
            <a:r>
              <a:rPr dirty="0" sz="1700" spc="-105">
                <a:latin typeface="Symbol"/>
                <a:cs typeface="Symbol"/>
              </a:rPr>
              <a:t></a:t>
            </a:r>
            <a:r>
              <a:rPr dirty="0" baseline="4273" sz="1950" spc="-127">
                <a:latin typeface="Times New Roman"/>
                <a:cs typeface="Times New Roman"/>
              </a:rPr>
              <a:t>0</a:t>
            </a:r>
            <a:r>
              <a:rPr dirty="0" baseline="4273" sz="1950" spc="-52">
                <a:latin typeface="Times New Roman"/>
                <a:cs typeface="Times New Roman"/>
              </a:rPr>
              <a:t>,</a:t>
            </a:r>
            <a:r>
              <a:rPr dirty="0" baseline="4273" sz="1950" spc="-300">
                <a:latin typeface="Times New Roman"/>
                <a:cs typeface="Times New Roman"/>
              </a:rPr>
              <a:t> </a:t>
            </a:r>
            <a:r>
              <a:rPr dirty="0" baseline="4273" sz="1950" spc="-7">
                <a:latin typeface="Times New Roman"/>
                <a:cs typeface="Times New Roman"/>
              </a:rPr>
              <a:t>0</a:t>
            </a:r>
            <a:r>
              <a:rPr dirty="0" sz="1700" spc="-185">
                <a:latin typeface="Symbol"/>
                <a:cs typeface="Symbol"/>
              </a:rPr>
              <a:t></a:t>
            </a:r>
            <a:r>
              <a:rPr dirty="0" sz="1700" spc="-170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Symbol"/>
                <a:cs typeface="Symbol"/>
              </a:rPr>
              <a:t></a:t>
            </a:r>
            <a:r>
              <a:rPr dirty="0" baseline="4273" sz="1950" spc="-82">
                <a:latin typeface="Times New Roman"/>
                <a:cs typeface="Times New Roman"/>
              </a:rPr>
              <a:t> </a:t>
            </a:r>
            <a:r>
              <a:rPr dirty="0" baseline="4273" sz="1950" spc="-120">
                <a:latin typeface="Symbol"/>
                <a:cs typeface="Symbol"/>
              </a:rPr>
              <a:t></a:t>
            </a:r>
            <a:r>
              <a:rPr dirty="0" baseline="4273" sz="1950" spc="-97">
                <a:latin typeface="Times New Roman"/>
                <a:cs typeface="Times New Roman"/>
              </a:rPr>
              <a:t>9</a:t>
            </a:r>
            <a:r>
              <a:rPr dirty="0" baseline="4273" sz="1950" spc="-135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Symbol"/>
                <a:cs typeface="Symbol"/>
              </a:rPr>
              <a:t></a:t>
            </a:r>
            <a:r>
              <a:rPr dirty="0" baseline="4273" sz="1950" spc="-112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Times New Roman"/>
                <a:cs typeface="Times New Roman"/>
              </a:rPr>
              <a:t>0</a:t>
            </a:r>
            <a:endParaRPr baseline="4273" sz="195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1480"/>
              </a:spcBef>
            </a:pPr>
            <a:r>
              <a:rPr dirty="0" baseline="2525" sz="1650">
                <a:latin typeface="Calibri"/>
                <a:cs typeface="Calibri"/>
              </a:rPr>
              <a:t>So, </a:t>
            </a:r>
            <a:r>
              <a:rPr dirty="0" baseline="2525" sz="1650" spc="-7">
                <a:latin typeface="Calibri"/>
                <a:cs typeface="Calibri"/>
              </a:rPr>
              <a:t>for</a:t>
            </a:r>
            <a:r>
              <a:rPr dirty="0" baseline="2525" sz="1650" spc="202">
                <a:latin typeface="Calibri"/>
                <a:cs typeface="Calibri"/>
              </a:rPr>
              <a:t> </a:t>
            </a:r>
            <a:r>
              <a:rPr dirty="0" sz="1700" spc="-70">
                <a:latin typeface="Symbol"/>
                <a:cs typeface="Symbol"/>
              </a:rPr>
              <a:t></a:t>
            </a:r>
            <a:r>
              <a:rPr dirty="0" baseline="4273" sz="1950" spc="-104">
                <a:latin typeface="Times New Roman"/>
                <a:cs typeface="Times New Roman"/>
              </a:rPr>
              <a:t>0,</a:t>
            </a:r>
            <a:r>
              <a:rPr dirty="0" baseline="4273" sz="1950" spc="-300">
                <a:latin typeface="Times New Roman"/>
                <a:cs typeface="Times New Roman"/>
              </a:rPr>
              <a:t> </a:t>
            </a:r>
            <a:r>
              <a:rPr dirty="0" baseline="4273" sz="1950" spc="-135">
                <a:latin typeface="Times New Roman"/>
                <a:cs typeface="Times New Roman"/>
              </a:rPr>
              <a:t>0</a:t>
            </a:r>
            <a:r>
              <a:rPr dirty="0" sz="1700" spc="-90">
                <a:latin typeface="Symbol"/>
                <a:cs typeface="Symbol"/>
              </a:rPr>
              <a:t></a:t>
            </a:r>
            <a:r>
              <a:rPr dirty="0" sz="1700" spc="25">
                <a:latin typeface="Times New Roman"/>
                <a:cs typeface="Times New Roman"/>
              </a:rPr>
              <a:t> </a:t>
            </a:r>
            <a:r>
              <a:rPr dirty="0" baseline="2525" sz="1650" i="1">
                <a:latin typeface="Calibri"/>
                <a:cs typeface="Calibri"/>
              </a:rPr>
              <a:t>D</a:t>
            </a:r>
            <a:r>
              <a:rPr dirty="0" baseline="2525" sz="1650" spc="15" i="1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negative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 </a:t>
            </a:r>
            <a:r>
              <a:rPr dirty="0" baseline="2525" sz="1650" spc="-15">
                <a:latin typeface="Calibri"/>
                <a:cs typeface="Calibri"/>
              </a:rPr>
              <a:t>so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this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must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a</a:t>
            </a:r>
            <a:r>
              <a:rPr dirty="0" baseline="2525" sz="1650" spc="-7">
                <a:latin typeface="Calibri"/>
                <a:cs typeface="Calibri"/>
              </a:rPr>
              <a:t> saddle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point.</a:t>
            </a:r>
            <a:endParaRPr baseline="2525" sz="1650">
              <a:latin typeface="Calibri"/>
              <a:cs typeface="Calibri"/>
            </a:endParaRPr>
          </a:p>
          <a:p>
            <a:pPr marL="41910">
              <a:lnSpc>
                <a:spcPct val="100000"/>
              </a:lnSpc>
              <a:spcBef>
                <a:spcPts val="1475"/>
              </a:spcBef>
            </a:pPr>
            <a:r>
              <a:rPr dirty="0" sz="1700" spc="-250">
                <a:latin typeface="Symbol"/>
                <a:cs typeface="Symbol"/>
              </a:rPr>
              <a:t></a:t>
            </a:r>
            <a:r>
              <a:rPr dirty="0" baseline="4273" sz="1950" spc="-345">
                <a:latin typeface="Times New Roman"/>
                <a:cs typeface="Times New Roman"/>
              </a:rPr>
              <a:t>1</a:t>
            </a:r>
            <a:r>
              <a:rPr dirty="0" baseline="4273" sz="1950" spc="-75">
                <a:latin typeface="Times New Roman"/>
                <a:cs typeface="Times New Roman"/>
              </a:rPr>
              <a:t>,</a:t>
            </a:r>
            <a:r>
              <a:rPr dirty="0" baseline="4273" sz="1950" spc="-240">
                <a:latin typeface="Times New Roman"/>
                <a:cs typeface="Times New Roman"/>
              </a:rPr>
              <a:t>1</a:t>
            </a:r>
            <a:r>
              <a:rPr dirty="0" sz="1700" spc="-225">
                <a:latin typeface="Symbol"/>
                <a:cs typeface="Symbol"/>
              </a:rPr>
              <a:t></a:t>
            </a:r>
            <a:r>
              <a:rPr dirty="0" sz="1700" spc="-240">
                <a:latin typeface="Times New Roman"/>
                <a:cs typeface="Times New Roman"/>
              </a:rPr>
              <a:t> </a:t>
            </a:r>
            <a:r>
              <a:rPr dirty="0" baseline="2525" sz="1650" b="1">
                <a:latin typeface="Calibri"/>
                <a:cs typeface="Calibri"/>
              </a:rPr>
              <a:t>:</a:t>
            </a:r>
            <a:endParaRPr baseline="2525" sz="1650">
              <a:latin typeface="Calibri"/>
              <a:cs typeface="Calibri"/>
            </a:endParaRPr>
          </a:p>
          <a:p>
            <a:pPr algn="ctr" marR="249554">
              <a:lnSpc>
                <a:spcPct val="100000"/>
              </a:lnSpc>
              <a:spcBef>
                <a:spcPts val="145"/>
              </a:spcBef>
              <a:tabLst>
                <a:tab pos="2335530" algn="l"/>
              </a:tabLst>
            </a:pPr>
            <a:r>
              <a:rPr dirty="0" baseline="4273" sz="1950" spc="-104" i="1">
                <a:latin typeface="Times New Roman"/>
                <a:cs typeface="Times New Roman"/>
              </a:rPr>
              <a:t>D</a:t>
            </a:r>
            <a:r>
              <a:rPr dirty="0" baseline="4273" sz="1950" spc="-44" i="1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</a:t>
            </a:r>
            <a:r>
              <a:rPr dirty="0" baseline="4273" sz="1950" spc="-15">
                <a:latin typeface="Times New Roman"/>
                <a:cs typeface="Times New Roman"/>
              </a:rPr>
              <a:t> </a:t>
            </a:r>
            <a:r>
              <a:rPr dirty="0" baseline="4273" sz="1950" spc="-104" i="1">
                <a:latin typeface="Times New Roman"/>
                <a:cs typeface="Times New Roman"/>
              </a:rPr>
              <a:t>D</a:t>
            </a:r>
            <a:r>
              <a:rPr dirty="0" baseline="4273" sz="1950" spc="-270" i="1">
                <a:latin typeface="Times New Roman"/>
                <a:cs typeface="Times New Roman"/>
              </a:rPr>
              <a:t> </a:t>
            </a:r>
            <a:r>
              <a:rPr dirty="0" sz="1700" spc="-200">
                <a:latin typeface="Symbol"/>
                <a:cs typeface="Symbol"/>
              </a:rPr>
              <a:t></a:t>
            </a:r>
            <a:r>
              <a:rPr dirty="0" baseline="4273" sz="1950" spc="-247">
                <a:latin typeface="Times New Roman"/>
                <a:cs typeface="Times New Roman"/>
              </a:rPr>
              <a:t>1</a:t>
            </a:r>
            <a:r>
              <a:rPr dirty="0" baseline="4273" sz="1950" spc="-15">
                <a:latin typeface="Times New Roman"/>
                <a:cs typeface="Times New Roman"/>
              </a:rPr>
              <a:t>,</a:t>
            </a:r>
            <a:r>
              <a:rPr dirty="0" baseline="4273" sz="1950" spc="-127">
                <a:latin typeface="Times New Roman"/>
                <a:cs typeface="Times New Roman"/>
              </a:rPr>
              <a:t>1</a:t>
            </a:r>
            <a:r>
              <a:rPr dirty="0" sz="1700" spc="-170">
                <a:latin typeface="Symbol"/>
                <a:cs typeface="Symbol"/>
              </a:rPr>
              <a:t></a:t>
            </a:r>
            <a:r>
              <a:rPr dirty="0" sz="1700" spc="-160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</a:t>
            </a:r>
            <a:r>
              <a:rPr dirty="0" baseline="4273" sz="1950" spc="-127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Times New Roman"/>
                <a:cs typeface="Times New Roman"/>
              </a:rPr>
              <a:t>36</a:t>
            </a:r>
            <a:r>
              <a:rPr dirty="0" baseline="4273" sz="1950" spc="-209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</a:t>
            </a:r>
            <a:r>
              <a:rPr dirty="0" baseline="4273" sz="1950" spc="-240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Times New Roman"/>
                <a:cs typeface="Times New Roman"/>
              </a:rPr>
              <a:t>9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</a:t>
            </a:r>
            <a:r>
              <a:rPr dirty="0" baseline="4273" sz="1950" spc="-67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Times New Roman"/>
                <a:cs typeface="Times New Roman"/>
              </a:rPr>
              <a:t>27</a:t>
            </a:r>
            <a:r>
              <a:rPr dirty="0" baseline="4273" sz="1950" spc="-67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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Times New Roman"/>
                <a:cs typeface="Times New Roman"/>
              </a:rPr>
              <a:t>0</a:t>
            </a:r>
            <a:r>
              <a:rPr dirty="0" baseline="4273" sz="1950">
                <a:latin typeface="Times New Roman"/>
                <a:cs typeface="Times New Roman"/>
              </a:rPr>
              <a:t>	</a:t>
            </a:r>
            <a:r>
              <a:rPr dirty="0" baseline="4273" sz="1950" spc="82" i="1">
                <a:latin typeface="Times New Roman"/>
                <a:cs typeface="Times New Roman"/>
              </a:rPr>
              <a:t>f</a:t>
            </a:r>
            <a:r>
              <a:rPr dirty="0" baseline="-18518" sz="1125" spc="127" i="1">
                <a:latin typeface="Times New Roman"/>
                <a:cs typeface="Times New Roman"/>
              </a:rPr>
              <a:t>x</a:t>
            </a:r>
            <a:r>
              <a:rPr dirty="0" baseline="-18518" sz="1125" spc="-37" i="1">
                <a:latin typeface="Times New Roman"/>
                <a:cs typeface="Times New Roman"/>
              </a:rPr>
              <a:t>x</a:t>
            </a:r>
            <a:r>
              <a:rPr dirty="0" baseline="-18518" sz="1125" spc="112" i="1">
                <a:latin typeface="Times New Roman"/>
                <a:cs typeface="Times New Roman"/>
              </a:rPr>
              <a:t> </a:t>
            </a:r>
            <a:r>
              <a:rPr dirty="0" sz="1700" spc="-200">
                <a:latin typeface="Symbol"/>
                <a:cs typeface="Symbol"/>
              </a:rPr>
              <a:t></a:t>
            </a:r>
            <a:r>
              <a:rPr dirty="0" baseline="4273" sz="1950" spc="-247">
                <a:latin typeface="Times New Roman"/>
                <a:cs typeface="Times New Roman"/>
              </a:rPr>
              <a:t>1</a:t>
            </a:r>
            <a:r>
              <a:rPr dirty="0" baseline="4273" sz="1950" spc="-15">
                <a:latin typeface="Times New Roman"/>
                <a:cs typeface="Times New Roman"/>
              </a:rPr>
              <a:t>,</a:t>
            </a:r>
            <a:r>
              <a:rPr dirty="0" baseline="4273" sz="1950" spc="-127">
                <a:latin typeface="Times New Roman"/>
                <a:cs typeface="Times New Roman"/>
              </a:rPr>
              <a:t>1</a:t>
            </a:r>
            <a:r>
              <a:rPr dirty="0" sz="1700" spc="-170">
                <a:latin typeface="Symbol"/>
                <a:cs typeface="Symbol"/>
              </a:rPr>
              <a:t></a:t>
            </a:r>
            <a:r>
              <a:rPr dirty="0" sz="1700" spc="-160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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Times New Roman"/>
                <a:cs typeface="Times New Roman"/>
              </a:rPr>
              <a:t>6</a:t>
            </a:r>
            <a:r>
              <a:rPr dirty="0" baseline="4273" sz="1950" spc="-89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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Times New Roman"/>
                <a:cs typeface="Times New Roman"/>
              </a:rPr>
              <a:t>0</a:t>
            </a:r>
            <a:endParaRPr baseline="4273" sz="1950">
              <a:latin typeface="Times New Roman"/>
              <a:cs typeface="Times New Roman"/>
            </a:endParaRPr>
          </a:p>
          <a:p>
            <a:pPr marL="25400" marR="1012190">
              <a:lnSpc>
                <a:spcPts val="3050"/>
              </a:lnSpc>
              <a:spcBef>
                <a:spcPts val="535"/>
              </a:spcBef>
            </a:pPr>
            <a:r>
              <a:rPr dirty="0" baseline="2525" sz="1650">
                <a:latin typeface="Calibri"/>
                <a:cs typeface="Calibri"/>
              </a:rPr>
              <a:t>For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sz="1700" spc="-185">
                <a:latin typeface="Symbol"/>
                <a:cs typeface="Symbol"/>
              </a:rPr>
              <a:t></a:t>
            </a:r>
            <a:r>
              <a:rPr dirty="0" baseline="4273" sz="1950" spc="-277">
                <a:latin typeface="Times New Roman"/>
                <a:cs typeface="Times New Roman"/>
              </a:rPr>
              <a:t>1,1</a:t>
            </a:r>
            <a:r>
              <a:rPr dirty="0" sz="1700" spc="-185">
                <a:latin typeface="Symbol"/>
                <a:cs typeface="Symbol"/>
              </a:rPr>
              <a:t></a:t>
            </a:r>
            <a:r>
              <a:rPr dirty="0" sz="1700" spc="-180">
                <a:latin typeface="Times New Roman"/>
                <a:cs typeface="Times New Roman"/>
              </a:rPr>
              <a:t> </a:t>
            </a:r>
            <a:r>
              <a:rPr dirty="0" baseline="2525" sz="1650" i="1">
                <a:latin typeface="Calibri"/>
                <a:cs typeface="Calibri"/>
              </a:rPr>
              <a:t>D </a:t>
            </a:r>
            <a:r>
              <a:rPr dirty="0" baseline="2525" sz="1650" spc="-7">
                <a:latin typeface="Calibri"/>
                <a:cs typeface="Calibri"/>
              </a:rPr>
              <a:t>is positive and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6172" sz="2025" spc="142" i="1">
                <a:latin typeface="Times New Roman"/>
                <a:cs typeface="Times New Roman"/>
              </a:rPr>
              <a:t>f</a:t>
            </a:r>
            <a:r>
              <a:rPr dirty="0" baseline="-13888" sz="1200" spc="142" i="1">
                <a:latin typeface="Times New Roman"/>
                <a:cs typeface="Times New Roman"/>
              </a:rPr>
              <a:t>xx</a:t>
            </a:r>
            <a:r>
              <a:rPr dirty="0" baseline="-13888" sz="1200" spc="150" i="1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 positive and </a:t>
            </a:r>
            <a:r>
              <a:rPr dirty="0" baseline="2525" sz="1650">
                <a:latin typeface="Calibri"/>
                <a:cs typeface="Calibri"/>
              </a:rPr>
              <a:t>so we </a:t>
            </a:r>
            <a:r>
              <a:rPr dirty="0" baseline="2525" sz="1650" spc="-7">
                <a:latin typeface="Calibri"/>
                <a:cs typeface="Calibri"/>
              </a:rPr>
              <a:t>must have </a:t>
            </a:r>
            <a:r>
              <a:rPr dirty="0" baseline="2525" sz="1650">
                <a:latin typeface="Calibri"/>
                <a:cs typeface="Calibri"/>
              </a:rPr>
              <a:t>a </a:t>
            </a:r>
            <a:r>
              <a:rPr dirty="0" baseline="2525" sz="1650" spc="-7">
                <a:latin typeface="Calibri"/>
                <a:cs typeface="Calibri"/>
              </a:rPr>
              <a:t>relative </a:t>
            </a:r>
            <a:r>
              <a:rPr dirty="0" baseline="2525" sz="1650">
                <a:latin typeface="Calibri"/>
                <a:cs typeface="Calibri"/>
              </a:rPr>
              <a:t>minimum.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sake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completeness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914400" y="914399"/>
            <a:ext cx="5943600" cy="6598920"/>
          </a:xfrm>
          <a:custGeom>
            <a:avLst/>
            <a:gdLst/>
            <a:ahLst/>
            <a:cxnLst/>
            <a:rect l="l" t="t" r="r" b="b"/>
            <a:pathLst>
              <a:path w="5943600" h="659892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6592824"/>
                </a:lnTo>
                <a:lnTo>
                  <a:pt x="6096" y="6592824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6592824"/>
                </a:lnTo>
                <a:lnTo>
                  <a:pt x="0" y="6598920"/>
                </a:lnTo>
                <a:lnTo>
                  <a:pt x="6096" y="6598920"/>
                </a:lnTo>
                <a:lnTo>
                  <a:pt x="5937504" y="6598920"/>
                </a:lnTo>
                <a:lnTo>
                  <a:pt x="5943600" y="6598920"/>
                </a:lnTo>
                <a:lnTo>
                  <a:pt x="5943600" y="6592824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17447" y="917447"/>
            <a:ext cx="5937885" cy="4032885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300">
              <a:latin typeface="Times New Roman"/>
              <a:cs typeface="Times New Roman"/>
            </a:endParaRPr>
          </a:p>
          <a:p>
            <a:pPr marL="67945">
              <a:lnSpc>
                <a:spcPts val="1265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Notice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visual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 a</a:t>
            </a:r>
            <a:r>
              <a:rPr dirty="0" sz="1100" spc="-5">
                <a:latin typeface="Calibri"/>
                <a:cs typeface="Calibri"/>
              </a:rPr>
              <a:t> somewhat nonstandard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orientation.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see</a:t>
            </a:r>
            <a:endParaRPr sz="1100">
              <a:latin typeface="Calibri"/>
              <a:cs typeface="Calibri"/>
            </a:endParaRPr>
          </a:p>
          <a:p>
            <a:pPr marL="67945" marR="279400" indent="-635">
              <a:lnSpc>
                <a:spcPts val="1700"/>
              </a:lnSpc>
              <a:spcBef>
                <a:spcPts val="270"/>
              </a:spcBef>
            </a:pPr>
            <a:r>
              <a:rPr dirty="0" baseline="2525" sz="1650" spc="-7">
                <a:latin typeface="Calibri"/>
                <a:cs typeface="Calibri"/>
              </a:rPr>
              <a:t>that there is </a:t>
            </a:r>
            <a:r>
              <a:rPr dirty="0" baseline="2525" sz="1650">
                <a:latin typeface="Calibri"/>
                <a:cs typeface="Calibri"/>
              </a:rPr>
              <a:t>a </a:t>
            </a:r>
            <a:r>
              <a:rPr dirty="0" baseline="2525" sz="1650" spc="-7">
                <a:latin typeface="Calibri"/>
                <a:cs typeface="Calibri"/>
              </a:rPr>
              <a:t>relative minimum at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sz="1700" spc="-185">
                <a:latin typeface="Symbol"/>
                <a:cs typeface="Symbol"/>
              </a:rPr>
              <a:t></a:t>
            </a:r>
            <a:r>
              <a:rPr dirty="0" baseline="4273" sz="1950" spc="-277">
                <a:latin typeface="Times New Roman"/>
                <a:cs typeface="Times New Roman"/>
              </a:rPr>
              <a:t>1,1</a:t>
            </a:r>
            <a:r>
              <a:rPr dirty="0" sz="1700" spc="-185">
                <a:latin typeface="Symbol"/>
                <a:cs typeface="Symbol"/>
              </a:rPr>
              <a:t></a:t>
            </a:r>
            <a:r>
              <a:rPr dirty="0" sz="1700" spc="-18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 (hopefully) </a:t>
            </a:r>
            <a:r>
              <a:rPr dirty="0" baseline="2525" sz="1650" spc="-15">
                <a:latin typeface="Calibri"/>
                <a:cs typeface="Calibri"/>
              </a:rPr>
              <a:t>it’s </a:t>
            </a:r>
            <a:r>
              <a:rPr dirty="0" baseline="2525" sz="1650" spc="-7">
                <a:latin typeface="Calibri"/>
                <a:cs typeface="Calibri"/>
              </a:rPr>
              <a:t>clear that </a:t>
            </a:r>
            <a:r>
              <a:rPr dirty="0" baseline="2525" sz="1650" spc="-15">
                <a:latin typeface="Calibri"/>
                <a:cs typeface="Calibri"/>
              </a:rPr>
              <a:t>at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sz="1700" spc="-70">
                <a:latin typeface="Symbol"/>
                <a:cs typeface="Symbol"/>
              </a:rPr>
              <a:t></a:t>
            </a:r>
            <a:r>
              <a:rPr dirty="0" baseline="4273" sz="1950" spc="-104">
                <a:latin typeface="Times New Roman"/>
                <a:cs typeface="Times New Roman"/>
              </a:rPr>
              <a:t>0, </a:t>
            </a:r>
            <a:r>
              <a:rPr dirty="0" baseline="4273" sz="1950" spc="-135">
                <a:latin typeface="Times New Roman"/>
                <a:cs typeface="Times New Roman"/>
              </a:rPr>
              <a:t>0</a:t>
            </a:r>
            <a:r>
              <a:rPr dirty="0" sz="1700" spc="-90">
                <a:latin typeface="Symbol"/>
                <a:cs typeface="Symbol"/>
              </a:rPr>
              <a:t></a:t>
            </a:r>
            <a:r>
              <a:rPr dirty="0" sz="1700" spc="-9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we </a:t>
            </a:r>
            <a:r>
              <a:rPr dirty="0" baseline="2525" sz="1650" spc="-15">
                <a:latin typeface="Calibri"/>
                <a:cs typeface="Calibri"/>
              </a:rPr>
              <a:t>do </a:t>
            </a:r>
            <a:r>
              <a:rPr dirty="0" baseline="2525" sz="1650" spc="-7">
                <a:latin typeface="Calibri"/>
                <a:cs typeface="Calibri"/>
              </a:rPr>
              <a:t>get </a:t>
            </a:r>
            <a:r>
              <a:rPr dirty="0" baseline="2525" sz="1650">
                <a:latin typeface="Calibri"/>
                <a:cs typeface="Calibri"/>
              </a:rPr>
              <a:t>a </a:t>
            </a:r>
            <a:r>
              <a:rPr dirty="0" baseline="2525" sz="1650" spc="-7">
                <a:latin typeface="Calibri"/>
                <a:cs typeface="Calibri"/>
              </a:rPr>
              <a:t>saddle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60627" y="5092127"/>
            <a:ext cx="5232400" cy="82867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baseline="2314" sz="1800" spc="-7" b="1" i="1">
                <a:latin typeface="Times New Roman"/>
                <a:cs typeface="Times New Roman"/>
              </a:rPr>
              <a:t>Example </a:t>
            </a:r>
            <a:r>
              <a:rPr dirty="0" baseline="2314" sz="1800" b="1" i="1">
                <a:latin typeface="Times New Roman"/>
                <a:cs typeface="Times New Roman"/>
              </a:rPr>
              <a:t>2</a:t>
            </a:r>
            <a:r>
              <a:rPr dirty="0" baseline="2314" sz="1800" spc="487" b="1" i="1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Find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 classify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all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critical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points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for</a:t>
            </a:r>
            <a:r>
              <a:rPr dirty="0" baseline="2525" sz="1650" spc="585">
                <a:latin typeface="Calibri"/>
                <a:cs typeface="Calibri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f</a:t>
            </a:r>
            <a:r>
              <a:rPr dirty="0" baseline="4273" sz="1950" spc="97" i="1">
                <a:latin typeface="Times New Roman"/>
                <a:cs typeface="Times New Roman"/>
              </a:rPr>
              <a:t> </a:t>
            </a:r>
            <a:r>
              <a:rPr dirty="0" sz="1700" spc="-180">
                <a:latin typeface="Symbol"/>
                <a:cs typeface="Symbol"/>
              </a:rPr>
              <a:t></a:t>
            </a:r>
            <a:r>
              <a:rPr dirty="0" sz="1700" spc="-265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x</a:t>
            </a:r>
            <a:r>
              <a:rPr dirty="0" baseline="4273" sz="1950" spc="-60">
                <a:latin typeface="Times New Roman"/>
                <a:cs typeface="Times New Roman"/>
              </a:rPr>
              <a:t>,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-97" i="1">
                <a:latin typeface="Times New Roman"/>
                <a:cs typeface="Times New Roman"/>
              </a:rPr>
              <a:t>y</a:t>
            </a:r>
            <a:r>
              <a:rPr dirty="0" sz="1700" spc="-65">
                <a:latin typeface="Symbol"/>
                <a:cs typeface="Symbol"/>
              </a:rPr>
              <a:t></a:t>
            </a:r>
            <a:r>
              <a:rPr dirty="0" sz="1700" spc="-170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Symbol"/>
                <a:cs typeface="Symbol"/>
              </a:rPr>
              <a:t></a:t>
            </a:r>
            <a:r>
              <a:rPr dirty="0" baseline="4273" sz="1950" spc="-127">
                <a:latin typeface="Times New Roman"/>
                <a:cs typeface="Times New Roman"/>
              </a:rPr>
              <a:t> </a:t>
            </a:r>
            <a:r>
              <a:rPr dirty="0" baseline="4273" sz="1950" spc="-37">
                <a:latin typeface="Times New Roman"/>
                <a:cs typeface="Times New Roman"/>
              </a:rPr>
              <a:t>3</a:t>
            </a:r>
            <a:r>
              <a:rPr dirty="0" baseline="4273" sz="1950" spc="-37" i="1">
                <a:latin typeface="Times New Roman"/>
                <a:cs typeface="Times New Roman"/>
              </a:rPr>
              <a:t>x</a:t>
            </a:r>
            <a:r>
              <a:rPr dirty="0" baseline="51851" sz="1125" spc="-37">
                <a:latin typeface="Times New Roman"/>
                <a:cs typeface="Times New Roman"/>
              </a:rPr>
              <a:t>2</a:t>
            </a:r>
            <a:r>
              <a:rPr dirty="0" baseline="51851" sz="1125" spc="-30">
                <a:latin typeface="Times New Roman"/>
                <a:cs typeface="Times New Roman"/>
              </a:rPr>
              <a:t> </a:t>
            </a:r>
            <a:r>
              <a:rPr dirty="0" baseline="4273" sz="1950" spc="-82" i="1">
                <a:latin typeface="Times New Roman"/>
                <a:cs typeface="Times New Roman"/>
              </a:rPr>
              <a:t>y</a:t>
            </a:r>
            <a:r>
              <a:rPr dirty="0" baseline="4273" sz="1950" spc="-135" i="1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Symbol"/>
                <a:cs typeface="Symbol"/>
              </a:rPr>
              <a:t></a:t>
            </a:r>
            <a:r>
              <a:rPr dirty="0" baseline="4273" sz="1950">
                <a:latin typeface="Times New Roman"/>
                <a:cs typeface="Times New Roman"/>
              </a:rPr>
              <a:t> </a:t>
            </a:r>
            <a:r>
              <a:rPr dirty="0" baseline="4273" sz="1950" spc="-30" i="1">
                <a:latin typeface="Times New Roman"/>
                <a:cs typeface="Times New Roman"/>
              </a:rPr>
              <a:t>y</a:t>
            </a:r>
            <a:r>
              <a:rPr dirty="0" baseline="51851" sz="1125" spc="-30">
                <a:latin typeface="Times New Roman"/>
                <a:cs typeface="Times New Roman"/>
              </a:rPr>
              <a:t>3</a:t>
            </a:r>
            <a:r>
              <a:rPr dirty="0" baseline="51851" sz="1125" spc="157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Symbol"/>
                <a:cs typeface="Symbol"/>
              </a:rPr>
              <a:t></a:t>
            </a:r>
            <a:r>
              <a:rPr dirty="0" baseline="4273" sz="1950" spc="-247">
                <a:latin typeface="Times New Roman"/>
                <a:cs typeface="Times New Roman"/>
              </a:rPr>
              <a:t> </a:t>
            </a:r>
            <a:r>
              <a:rPr dirty="0" baseline="4273" sz="1950" spc="-37">
                <a:latin typeface="Times New Roman"/>
                <a:cs typeface="Times New Roman"/>
              </a:rPr>
              <a:t>3</a:t>
            </a:r>
            <a:r>
              <a:rPr dirty="0" baseline="4273" sz="1950" spc="-37" i="1">
                <a:latin typeface="Times New Roman"/>
                <a:cs typeface="Times New Roman"/>
              </a:rPr>
              <a:t>x</a:t>
            </a:r>
            <a:r>
              <a:rPr dirty="0" baseline="51851" sz="1125" spc="-37">
                <a:latin typeface="Times New Roman"/>
                <a:cs typeface="Times New Roman"/>
              </a:rPr>
              <a:t>2</a:t>
            </a:r>
            <a:r>
              <a:rPr dirty="0" baseline="51851" sz="1125" spc="195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Symbol"/>
                <a:cs typeface="Symbol"/>
              </a:rPr>
              <a:t></a:t>
            </a:r>
            <a:r>
              <a:rPr dirty="0" baseline="4273" sz="1950" spc="-240">
                <a:latin typeface="Times New Roman"/>
                <a:cs typeface="Times New Roman"/>
              </a:rPr>
              <a:t> </a:t>
            </a:r>
            <a:r>
              <a:rPr dirty="0" baseline="4273" sz="1950">
                <a:latin typeface="Times New Roman"/>
                <a:cs typeface="Times New Roman"/>
              </a:rPr>
              <a:t>3</a:t>
            </a:r>
            <a:r>
              <a:rPr dirty="0" baseline="4273" sz="1950" i="1">
                <a:latin typeface="Times New Roman"/>
                <a:cs typeface="Times New Roman"/>
              </a:rPr>
              <a:t>y</a:t>
            </a:r>
            <a:r>
              <a:rPr dirty="0" baseline="51851" sz="1125">
                <a:latin typeface="Times New Roman"/>
                <a:cs typeface="Times New Roman"/>
              </a:rPr>
              <a:t>2</a:t>
            </a:r>
            <a:r>
              <a:rPr dirty="0" baseline="51851" sz="1125" spc="195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Symbol"/>
                <a:cs typeface="Symbol"/>
              </a:rPr>
              <a:t></a:t>
            </a:r>
            <a:r>
              <a:rPr dirty="0" baseline="4273" sz="1950" spc="-165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Times New Roman"/>
                <a:cs typeface="Times New Roman"/>
              </a:rPr>
              <a:t>2</a:t>
            </a:r>
            <a:endParaRPr baseline="4273" sz="195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1614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15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example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01126" y="5916428"/>
            <a:ext cx="412750" cy="1409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355600" algn="l"/>
              </a:tabLst>
            </a:pPr>
            <a:r>
              <a:rPr dirty="0" sz="750" spc="-30">
                <a:latin typeface="Times New Roman"/>
                <a:cs typeface="Times New Roman"/>
              </a:rPr>
              <a:t>2</a:t>
            </a:r>
            <a:r>
              <a:rPr dirty="0" sz="750" spc="-30">
                <a:latin typeface="Times New Roman"/>
                <a:cs typeface="Times New Roman"/>
              </a:rPr>
              <a:t>	</a:t>
            </a:r>
            <a:r>
              <a:rPr dirty="0" sz="750" spc="-30">
                <a:latin typeface="Times New Roman"/>
                <a:cs typeface="Times New Roman"/>
              </a:rPr>
              <a:t>2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866943" y="5846340"/>
            <a:ext cx="2579370" cy="57277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 marR="30480">
              <a:lnSpc>
                <a:spcPct val="138100"/>
              </a:lnSpc>
              <a:spcBef>
                <a:spcPts val="95"/>
              </a:spcBef>
              <a:tabLst>
                <a:tab pos="1414780" algn="l"/>
              </a:tabLst>
            </a:pPr>
            <a:r>
              <a:rPr dirty="0" sz="1300" spc="50" i="1">
                <a:latin typeface="Times New Roman"/>
                <a:cs typeface="Times New Roman"/>
              </a:rPr>
              <a:t>f</a:t>
            </a:r>
            <a:r>
              <a:rPr dirty="0" baseline="-25925" sz="1125" spc="-44" i="1">
                <a:latin typeface="Times New Roman"/>
                <a:cs typeface="Times New Roman"/>
              </a:rPr>
              <a:t>x</a:t>
            </a:r>
            <a:r>
              <a:rPr dirty="0" baseline="-25925" sz="1125" i="1">
                <a:latin typeface="Times New Roman"/>
                <a:cs typeface="Times New Roman"/>
              </a:rPr>
              <a:t> </a:t>
            </a:r>
            <a:r>
              <a:rPr dirty="0" baseline="-25925" sz="1125" spc="52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</a:t>
            </a:r>
            <a:r>
              <a:rPr dirty="0" sz="1300" spc="-70">
                <a:latin typeface="Times New Roman"/>
                <a:cs typeface="Times New Roman"/>
              </a:rPr>
              <a:t> </a:t>
            </a:r>
            <a:r>
              <a:rPr dirty="0" sz="1300" spc="15">
                <a:latin typeface="Times New Roman"/>
                <a:cs typeface="Times New Roman"/>
              </a:rPr>
              <a:t>6</a:t>
            </a:r>
            <a:r>
              <a:rPr dirty="0" sz="1300" spc="-60" i="1">
                <a:latin typeface="Times New Roman"/>
                <a:cs typeface="Times New Roman"/>
              </a:rPr>
              <a:t>x</a:t>
            </a:r>
            <a:r>
              <a:rPr dirty="0" sz="1300" spc="-50" i="1">
                <a:latin typeface="Times New Roman"/>
                <a:cs typeface="Times New Roman"/>
              </a:rPr>
              <a:t>y</a:t>
            </a:r>
            <a:r>
              <a:rPr dirty="0" sz="1300" spc="-90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</a:t>
            </a:r>
            <a:r>
              <a:rPr dirty="0" sz="1300" spc="-145">
                <a:latin typeface="Times New Roman"/>
                <a:cs typeface="Times New Roman"/>
              </a:rPr>
              <a:t> </a:t>
            </a:r>
            <a:r>
              <a:rPr dirty="0" sz="1300" spc="15">
                <a:latin typeface="Times New Roman"/>
                <a:cs typeface="Times New Roman"/>
              </a:rPr>
              <a:t>6</a:t>
            </a:r>
            <a:r>
              <a:rPr dirty="0" sz="1300" spc="-50" i="1">
                <a:latin typeface="Times New Roman"/>
                <a:cs typeface="Times New Roman"/>
              </a:rPr>
              <a:t>x</a:t>
            </a:r>
            <a:r>
              <a:rPr dirty="0" sz="1300" i="1">
                <a:latin typeface="Times New Roman"/>
                <a:cs typeface="Times New Roman"/>
              </a:rPr>
              <a:t>	</a:t>
            </a:r>
            <a:r>
              <a:rPr dirty="0" sz="1300" spc="-30" i="1">
                <a:latin typeface="Times New Roman"/>
                <a:cs typeface="Times New Roman"/>
              </a:rPr>
              <a:t>f</a:t>
            </a:r>
            <a:r>
              <a:rPr dirty="0" sz="1300" i="1">
                <a:latin typeface="Times New Roman"/>
                <a:cs typeface="Times New Roman"/>
              </a:rPr>
              <a:t>  </a:t>
            </a:r>
            <a:r>
              <a:rPr dirty="0" sz="1300" spc="-125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</a:t>
            </a:r>
            <a:r>
              <a:rPr dirty="0" sz="1300" spc="-85">
                <a:latin typeface="Times New Roman"/>
                <a:cs typeface="Times New Roman"/>
              </a:rPr>
              <a:t> </a:t>
            </a:r>
            <a:r>
              <a:rPr dirty="0" sz="1300" spc="-20">
                <a:latin typeface="Times New Roman"/>
                <a:cs typeface="Times New Roman"/>
              </a:rPr>
              <a:t>3</a:t>
            </a:r>
            <a:r>
              <a:rPr dirty="0" sz="1300" spc="-50" i="1">
                <a:latin typeface="Times New Roman"/>
                <a:cs typeface="Times New Roman"/>
              </a:rPr>
              <a:t>x</a:t>
            </a:r>
            <a:r>
              <a:rPr dirty="0" sz="1300" i="1">
                <a:latin typeface="Times New Roman"/>
                <a:cs typeface="Times New Roman"/>
              </a:rPr>
              <a:t> </a:t>
            </a:r>
            <a:r>
              <a:rPr dirty="0" sz="1300" spc="70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</a:t>
            </a:r>
            <a:r>
              <a:rPr dirty="0" sz="1300" spc="-145">
                <a:latin typeface="Times New Roman"/>
                <a:cs typeface="Times New Roman"/>
              </a:rPr>
              <a:t> </a:t>
            </a:r>
            <a:r>
              <a:rPr dirty="0" sz="1300" spc="35">
                <a:latin typeface="Times New Roman"/>
                <a:cs typeface="Times New Roman"/>
              </a:rPr>
              <a:t>3</a:t>
            </a:r>
            <a:r>
              <a:rPr dirty="0" sz="1300" spc="-50" i="1">
                <a:latin typeface="Times New Roman"/>
                <a:cs typeface="Times New Roman"/>
              </a:rPr>
              <a:t>y</a:t>
            </a:r>
            <a:r>
              <a:rPr dirty="0" sz="1300" i="1">
                <a:latin typeface="Times New Roman"/>
                <a:cs typeface="Times New Roman"/>
              </a:rPr>
              <a:t> </a:t>
            </a:r>
            <a:r>
              <a:rPr dirty="0" sz="1300" spc="90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</a:t>
            </a:r>
            <a:r>
              <a:rPr dirty="0" sz="1300" spc="-145">
                <a:latin typeface="Times New Roman"/>
                <a:cs typeface="Times New Roman"/>
              </a:rPr>
              <a:t> </a:t>
            </a:r>
            <a:r>
              <a:rPr dirty="0" sz="1300" spc="-55">
                <a:latin typeface="Times New Roman"/>
                <a:cs typeface="Times New Roman"/>
              </a:rPr>
              <a:t>6</a:t>
            </a:r>
            <a:r>
              <a:rPr dirty="0" sz="1300" spc="-200">
                <a:latin typeface="Times New Roman"/>
                <a:cs typeface="Times New Roman"/>
              </a:rPr>
              <a:t> </a:t>
            </a:r>
            <a:r>
              <a:rPr dirty="0" sz="1300" spc="-35" i="1">
                <a:latin typeface="Times New Roman"/>
                <a:cs typeface="Times New Roman"/>
              </a:rPr>
              <a:t>y  </a:t>
            </a:r>
            <a:r>
              <a:rPr dirty="0" sz="1300" spc="50" i="1">
                <a:latin typeface="Times New Roman"/>
                <a:cs typeface="Times New Roman"/>
              </a:rPr>
              <a:t>f</a:t>
            </a:r>
            <a:r>
              <a:rPr dirty="0" baseline="-25925" sz="1125" spc="120" i="1">
                <a:latin typeface="Times New Roman"/>
                <a:cs typeface="Times New Roman"/>
              </a:rPr>
              <a:t>x</a:t>
            </a:r>
            <a:r>
              <a:rPr dirty="0" baseline="-25925" sz="1125" spc="-44" i="1">
                <a:latin typeface="Times New Roman"/>
                <a:cs typeface="Times New Roman"/>
              </a:rPr>
              <a:t>x</a:t>
            </a:r>
            <a:r>
              <a:rPr dirty="0" baseline="-25925" sz="1125" i="1">
                <a:latin typeface="Times New Roman"/>
                <a:cs typeface="Times New Roman"/>
              </a:rPr>
              <a:t> </a:t>
            </a:r>
            <a:r>
              <a:rPr dirty="0" baseline="-25925" sz="1125" spc="52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</a:t>
            </a:r>
            <a:r>
              <a:rPr dirty="0" sz="1300" spc="-70">
                <a:latin typeface="Times New Roman"/>
                <a:cs typeface="Times New Roman"/>
              </a:rPr>
              <a:t> </a:t>
            </a:r>
            <a:r>
              <a:rPr dirty="0" sz="1300" spc="-55">
                <a:latin typeface="Times New Roman"/>
                <a:cs typeface="Times New Roman"/>
              </a:rPr>
              <a:t>6</a:t>
            </a:r>
            <a:r>
              <a:rPr dirty="0" sz="1300" spc="-195">
                <a:latin typeface="Times New Roman"/>
                <a:cs typeface="Times New Roman"/>
              </a:rPr>
              <a:t> </a:t>
            </a:r>
            <a:r>
              <a:rPr dirty="0" sz="1300" spc="-50" i="1">
                <a:latin typeface="Times New Roman"/>
                <a:cs typeface="Times New Roman"/>
              </a:rPr>
              <a:t>y</a:t>
            </a:r>
            <a:r>
              <a:rPr dirty="0" sz="1300" spc="-90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</a:t>
            </a:r>
            <a:r>
              <a:rPr dirty="0" sz="1300" spc="-145">
                <a:latin typeface="Times New Roman"/>
                <a:cs typeface="Times New Roman"/>
              </a:rPr>
              <a:t> </a:t>
            </a:r>
            <a:r>
              <a:rPr dirty="0" sz="1300" spc="-55">
                <a:latin typeface="Times New Roman"/>
                <a:cs typeface="Times New Roman"/>
              </a:rPr>
              <a:t>6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243895" y="6007147"/>
            <a:ext cx="2381250" cy="412115"/>
          </a:xfrm>
          <a:prstGeom prst="rect">
            <a:avLst/>
          </a:prstGeom>
        </p:spPr>
        <p:txBody>
          <a:bodyPr wrap="square" lIns="0" tIns="39370" rIns="0" bIns="0" rtlCol="0" vert="horz">
            <a:spAutoFit/>
          </a:bodyPr>
          <a:lstStyle/>
          <a:p>
            <a:pPr marL="95250">
              <a:lnSpc>
                <a:spcPct val="100000"/>
              </a:lnSpc>
              <a:spcBef>
                <a:spcPts val="310"/>
              </a:spcBef>
            </a:pPr>
            <a:r>
              <a:rPr dirty="0" sz="750" spc="-30" i="1">
                <a:latin typeface="Times New Roman"/>
                <a:cs typeface="Times New Roman"/>
              </a:rPr>
              <a:t>y</a:t>
            </a:r>
            <a:endParaRPr sz="75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370"/>
              </a:spcBef>
              <a:tabLst>
                <a:tab pos="1858010" algn="l"/>
              </a:tabLst>
            </a:pPr>
            <a:r>
              <a:rPr dirty="0" sz="1300" spc="-30" i="1">
                <a:latin typeface="Times New Roman"/>
                <a:cs typeface="Times New Roman"/>
              </a:rPr>
              <a:t>f</a:t>
            </a:r>
            <a:r>
              <a:rPr dirty="0" sz="1300" spc="-210" i="1">
                <a:latin typeface="Times New Roman"/>
                <a:cs typeface="Times New Roman"/>
              </a:rPr>
              <a:t> </a:t>
            </a:r>
            <a:r>
              <a:rPr dirty="0" baseline="-25925" sz="1125" spc="-44" i="1">
                <a:latin typeface="Times New Roman"/>
                <a:cs typeface="Times New Roman"/>
              </a:rPr>
              <a:t>y</a:t>
            </a:r>
            <a:r>
              <a:rPr dirty="0" baseline="-25925" sz="1125" spc="-44" i="1">
                <a:latin typeface="Times New Roman"/>
                <a:cs typeface="Times New Roman"/>
              </a:rPr>
              <a:t> </a:t>
            </a:r>
            <a:r>
              <a:rPr dirty="0" baseline="-25925" sz="1125" spc="-44" i="1">
                <a:latin typeface="Times New Roman"/>
                <a:cs typeface="Times New Roman"/>
              </a:rPr>
              <a:t>y</a:t>
            </a:r>
            <a:r>
              <a:rPr dirty="0" baseline="-25925" sz="1125" i="1">
                <a:latin typeface="Times New Roman"/>
                <a:cs typeface="Times New Roman"/>
              </a:rPr>
              <a:t> </a:t>
            </a:r>
            <a:r>
              <a:rPr dirty="0" baseline="-25925" sz="1125" spc="75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</a:t>
            </a:r>
            <a:r>
              <a:rPr dirty="0" sz="1300" spc="-70">
                <a:latin typeface="Times New Roman"/>
                <a:cs typeface="Times New Roman"/>
              </a:rPr>
              <a:t> </a:t>
            </a:r>
            <a:r>
              <a:rPr dirty="0" sz="1300" spc="-55">
                <a:latin typeface="Times New Roman"/>
                <a:cs typeface="Times New Roman"/>
              </a:rPr>
              <a:t>6</a:t>
            </a:r>
            <a:r>
              <a:rPr dirty="0" sz="1300" spc="-195">
                <a:latin typeface="Times New Roman"/>
                <a:cs typeface="Times New Roman"/>
              </a:rPr>
              <a:t> </a:t>
            </a:r>
            <a:r>
              <a:rPr dirty="0" sz="1300" spc="-50" i="1">
                <a:latin typeface="Times New Roman"/>
                <a:cs typeface="Times New Roman"/>
              </a:rPr>
              <a:t>y</a:t>
            </a:r>
            <a:r>
              <a:rPr dirty="0" sz="1300" spc="-90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</a:t>
            </a:r>
            <a:r>
              <a:rPr dirty="0" sz="1300" spc="-145">
                <a:latin typeface="Times New Roman"/>
                <a:cs typeface="Times New Roman"/>
              </a:rPr>
              <a:t> </a:t>
            </a:r>
            <a:r>
              <a:rPr dirty="0" sz="1300" spc="-55">
                <a:latin typeface="Times New Roman"/>
                <a:cs typeface="Times New Roman"/>
              </a:rPr>
              <a:t>6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300" spc="50" i="1">
                <a:latin typeface="Times New Roman"/>
                <a:cs typeface="Times New Roman"/>
              </a:rPr>
              <a:t>f</a:t>
            </a:r>
            <a:r>
              <a:rPr dirty="0" baseline="-25925" sz="1125" spc="-44" i="1">
                <a:latin typeface="Times New Roman"/>
                <a:cs typeface="Times New Roman"/>
              </a:rPr>
              <a:t>x</a:t>
            </a:r>
            <a:r>
              <a:rPr dirty="0" baseline="-25925" sz="1125" spc="-60" i="1">
                <a:latin typeface="Times New Roman"/>
                <a:cs typeface="Times New Roman"/>
              </a:rPr>
              <a:t> </a:t>
            </a:r>
            <a:r>
              <a:rPr dirty="0" baseline="-25925" sz="1125" spc="-44" i="1">
                <a:latin typeface="Times New Roman"/>
                <a:cs typeface="Times New Roman"/>
              </a:rPr>
              <a:t>y</a:t>
            </a:r>
            <a:r>
              <a:rPr dirty="0" baseline="-25925" sz="1125" i="1">
                <a:latin typeface="Times New Roman"/>
                <a:cs typeface="Times New Roman"/>
              </a:rPr>
              <a:t> </a:t>
            </a:r>
            <a:r>
              <a:rPr dirty="0" baseline="-25925" sz="1125" spc="67" i="1">
                <a:latin typeface="Times New Roman"/>
                <a:cs typeface="Times New Roman"/>
              </a:rPr>
              <a:t> </a:t>
            </a:r>
            <a:r>
              <a:rPr dirty="0" sz="1300" spc="-60">
                <a:latin typeface="Symbol"/>
                <a:cs typeface="Symbol"/>
              </a:rPr>
              <a:t></a:t>
            </a:r>
            <a:r>
              <a:rPr dirty="0" sz="1300" spc="-70">
                <a:latin typeface="Times New Roman"/>
                <a:cs typeface="Times New Roman"/>
              </a:rPr>
              <a:t> </a:t>
            </a:r>
            <a:r>
              <a:rPr dirty="0" sz="1300" spc="15">
                <a:latin typeface="Times New Roman"/>
                <a:cs typeface="Times New Roman"/>
              </a:rPr>
              <a:t>6</a:t>
            </a:r>
            <a:r>
              <a:rPr dirty="0" sz="1300" spc="-50" i="1">
                <a:latin typeface="Times New Roman"/>
                <a:cs typeface="Times New Roman"/>
              </a:rPr>
              <a:t>x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60627" y="6621217"/>
            <a:ext cx="5805805" cy="217043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ts val="132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 </a:t>
            </a:r>
            <a:r>
              <a:rPr dirty="0" sz="1100">
                <a:latin typeface="Calibri"/>
                <a:cs typeface="Calibri"/>
              </a:rPr>
              <a:t>points.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time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are,</a:t>
            </a:r>
            <a:endParaRPr sz="1100">
              <a:latin typeface="Calibri"/>
              <a:cs typeface="Calibri"/>
            </a:endParaRPr>
          </a:p>
          <a:p>
            <a:pPr algn="r" marR="2459990">
              <a:lnSpc>
                <a:spcPts val="1440"/>
              </a:lnSpc>
            </a:pPr>
            <a:r>
              <a:rPr dirty="0" sz="1200" spc="100">
                <a:latin typeface="Times New Roman"/>
                <a:cs typeface="Times New Roman"/>
              </a:rPr>
              <a:t>6</a:t>
            </a:r>
            <a:r>
              <a:rPr dirty="0" sz="1200" spc="10" i="1">
                <a:latin typeface="Times New Roman"/>
                <a:cs typeface="Times New Roman"/>
              </a:rPr>
              <a:t>x</a:t>
            </a:r>
            <a:r>
              <a:rPr dirty="0" sz="1200" spc="20" i="1">
                <a:latin typeface="Times New Roman"/>
                <a:cs typeface="Times New Roman"/>
              </a:rPr>
              <a:t>y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Symbol"/>
                <a:cs typeface="Symbol"/>
              </a:rPr>
              <a:t>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 spc="100">
                <a:latin typeface="Times New Roman"/>
                <a:cs typeface="Times New Roman"/>
              </a:rPr>
              <a:t>6</a:t>
            </a:r>
            <a:r>
              <a:rPr dirty="0" sz="1200" spc="20" i="1">
                <a:latin typeface="Times New Roman"/>
                <a:cs typeface="Times New Roman"/>
              </a:rPr>
              <a:t>x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Symbol"/>
                <a:cs typeface="Symbol"/>
              </a:rPr>
              <a:t>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algn="r" marR="2459990">
              <a:lnSpc>
                <a:spcPct val="100000"/>
              </a:lnSpc>
              <a:spcBef>
                <a:spcPts val="505"/>
              </a:spcBef>
            </a:pPr>
            <a:r>
              <a:rPr dirty="0" sz="1200" spc="60">
                <a:latin typeface="Times New Roman"/>
                <a:cs typeface="Times New Roman"/>
              </a:rPr>
              <a:t>3</a:t>
            </a:r>
            <a:r>
              <a:rPr dirty="0" sz="1200" spc="80" i="1">
                <a:latin typeface="Times New Roman"/>
                <a:cs typeface="Times New Roman"/>
              </a:rPr>
              <a:t>x</a:t>
            </a:r>
            <a:r>
              <a:rPr dirty="0" baseline="43650" sz="1050" spc="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22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Symbol"/>
                <a:cs typeface="Symbol"/>
              </a:rPr>
              <a:t>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 spc="120">
                <a:latin typeface="Times New Roman"/>
                <a:cs typeface="Times New Roman"/>
              </a:rPr>
              <a:t>3</a:t>
            </a:r>
            <a:r>
              <a:rPr dirty="0" sz="1200" spc="100" i="1">
                <a:latin typeface="Times New Roman"/>
                <a:cs typeface="Times New Roman"/>
              </a:rPr>
              <a:t>y</a:t>
            </a:r>
            <a:r>
              <a:rPr dirty="0" baseline="43650" sz="1050" spc="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22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Symbol"/>
                <a:cs typeface="Symbol"/>
              </a:rPr>
              <a:t>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6</a:t>
            </a:r>
            <a:r>
              <a:rPr dirty="0" sz="1200" spc="-165">
                <a:latin typeface="Times New Roman"/>
                <a:cs typeface="Times New Roman"/>
              </a:rPr>
              <a:t> </a:t>
            </a:r>
            <a:r>
              <a:rPr dirty="0" sz="1200" spc="20" i="1">
                <a:latin typeface="Times New Roman"/>
                <a:cs typeface="Times New Roman"/>
              </a:rPr>
              <a:t>y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Symbol"/>
                <a:cs typeface="Symbol"/>
              </a:rPr>
              <a:t>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350">
              <a:latin typeface="Times New Roman"/>
              <a:cs typeface="Times New Roman"/>
            </a:endParaRPr>
          </a:p>
          <a:p>
            <a:pPr marL="25400" marR="42545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equations are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 trickier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>
                <a:latin typeface="Calibri"/>
                <a:cs typeface="Calibri"/>
              </a:rPr>
              <a:t> once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see 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aren’t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terribly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Calibri"/>
              <a:cs typeface="Calibri"/>
            </a:endParaRPr>
          </a:p>
          <a:p>
            <a:pPr marL="25400">
              <a:lnSpc>
                <a:spcPts val="1265"/>
              </a:lnSpc>
            </a:pP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notice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can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6</a:t>
            </a:r>
            <a:r>
              <a:rPr dirty="0" sz="1100" spc="5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  <a:p>
            <a:pPr algn="ctr" marR="266065">
              <a:lnSpc>
                <a:spcPts val="1985"/>
              </a:lnSpc>
            </a:pPr>
            <a:r>
              <a:rPr dirty="0" baseline="4273" sz="1950" spc="7">
                <a:latin typeface="Times New Roman"/>
                <a:cs typeface="Times New Roman"/>
              </a:rPr>
              <a:t>6</a:t>
            </a:r>
            <a:r>
              <a:rPr dirty="0" baseline="4273" sz="1950" spc="-89" i="1">
                <a:latin typeface="Times New Roman"/>
                <a:cs typeface="Times New Roman"/>
              </a:rPr>
              <a:t>x</a:t>
            </a:r>
            <a:r>
              <a:rPr dirty="0" baseline="4273" sz="1950" spc="-284" i="1">
                <a:latin typeface="Times New Roman"/>
                <a:cs typeface="Times New Roman"/>
              </a:rPr>
              <a:t> </a:t>
            </a:r>
            <a:r>
              <a:rPr dirty="0" sz="1700" spc="-185">
                <a:latin typeface="Symbol"/>
                <a:cs typeface="Symbol"/>
              </a:rPr>
              <a:t></a:t>
            </a:r>
            <a:r>
              <a:rPr dirty="0" sz="1700" spc="-220">
                <a:latin typeface="Times New Roman"/>
                <a:cs typeface="Times New Roman"/>
              </a:rPr>
              <a:t> </a:t>
            </a:r>
            <a:r>
              <a:rPr dirty="0" baseline="4273" sz="1950" spc="-89" i="1">
                <a:latin typeface="Times New Roman"/>
                <a:cs typeface="Times New Roman"/>
              </a:rPr>
              <a:t>y</a:t>
            </a:r>
            <a:r>
              <a:rPr dirty="0" baseline="4273" sz="1950" spc="-142" i="1">
                <a:latin typeface="Times New Roman"/>
                <a:cs typeface="Times New Roman"/>
              </a:rPr>
              <a:t> </a:t>
            </a:r>
            <a:r>
              <a:rPr dirty="0" baseline="4273" sz="1950" spc="-7">
                <a:latin typeface="Symbol"/>
                <a:cs typeface="Symbol"/>
              </a:rPr>
              <a:t></a:t>
            </a:r>
            <a:r>
              <a:rPr dirty="0" baseline="4273" sz="1950" spc="-150">
                <a:latin typeface="Times New Roman"/>
                <a:cs typeface="Times New Roman"/>
              </a:rPr>
              <a:t>1</a:t>
            </a:r>
            <a:r>
              <a:rPr dirty="0" sz="1700" spc="-185">
                <a:latin typeface="Symbol"/>
                <a:cs typeface="Symbol"/>
              </a:rPr>
              <a:t></a:t>
            </a:r>
            <a:r>
              <a:rPr dirty="0" sz="1700" spc="-170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Symbol"/>
                <a:cs typeface="Symbol"/>
              </a:rPr>
              <a:t></a:t>
            </a:r>
            <a:r>
              <a:rPr dirty="0" baseline="4273" sz="1950" spc="-112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Times New Roman"/>
                <a:cs typeface="Times New Roman"/>
              </a:rPr>
              <a:t>0</a:t>
            </a:r>
            <a:endParaRPr baseline="4273" sz="195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325"/>
              </a:spcBef>
            </a:pPr>
            <a:r>
              <a:rPr dirty="0" baseline="2525" sz="1650">
                <a:latin typeface="Calibri"/>
                <a:cs typeface="Calibri"/>
              </a:rPr>
              <a:t>So, </a:t>
            </a:r>
            <a:r>
              <a:rPr dirty="0" baseline="2525" sz="1650" spc="-7">
                <a:latin typeface="Calibri"/>
                <a:cs typeface="Calibri"/>
              </a:rPr>
              <a:t>we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can</a:t>
            </a:r>
            <a:r>
              <a:rPr dirty="0" baseline="2525" sz="1650" spc="-22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see</a:t>
            </a:r>
            <a:r>
              <a:rPr dirty="0" baseline="2525" sz="1650" spc="-7">
                <a:latin typeface="Calibri"/>
                <a:cs typeface="Calibri"/>
              </a:rPr>
              <a:t> that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first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equation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will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15">
                <a:latin typeface="Calibri"/>
                <a:cs typeface="Calibri"/>
              </a:rPr>
              <a:t>be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zero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if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2314" sz="1800" spc="15" i="1">
                <a:latin typeface="Times New Roman"/>
                <a:cs typeface="Times New Roman"/>
              </a:rPr>
              <a:t>x</a:t>
            </a:r>
            <a:r>
              <a:rPr dirty="0" baseline="2314" sz="1800" i="1">
                <a:latin typeface="Times New Roman"/>
                <a:cs typeface="Times New Roman"/>
              </a:rPr>
              <a:t> </a:t>
            </a:r>
            <a:r>
              <a:rPr dirty="0" baseline="2314" sz="1800" spc="15">
                <a:latin typeface="Symbol"/>
                <a:cs typeface="Symbol"/>
              </a:rPr>
              <a:t></a:t>
            </a:r>
            <a:r>
              <a:rPr dirty="0" baseline="2314" sz="1800" spc="-44">
                <a:latin typeface="Times New Roman"/>
                <a:cs typeface="Times New Roman"/>
              </a:rPr>
              <a:t> </a:t>
            </a:r>
            <a:r>
              <a:rPr dirty="0" baseline="2314" sz="1800" spc="15">
                <a:latin typeface="Times New Roman"/>
                <a:cs typeface="Times New Roman"/>
              </a:rPr>
              <a:t>0</a:t>
            </a:r>
            <a:r>
              <a:rPr dirty="0" baseline="2314" sz="1800" spc="254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or</a:t>
            </a:r>
            <a:r>
              <a:rPr dirty="0" baseline="2525" sz="1650" spc="502">
                <a:latin typeface="Calibri"/>
                <a:cs typeface="Calibri"/>
              </a:rPr>
              <a:t> </a:t>
            </a:r>
            <a:r>
              <a:rPr dirty="0" sz="1050" spc="114" i="1">
                <a:latin typeface="Times New Roman"/>
                <a:cs typeface="Times New Roman"/>
              </a:rPr>
              <a:t>y</a:t>
            </a:r>
            <a:r>
              <a:rPr dirty="0" sz="1050" spc="75" i="1">
                <a:latin typeface="Times New Roman"/>
                <a:cs typeface="Times New Roman"/>
              </a:rPr>
              <a:t> </a:t>
            </a:r>
            <a:r>
              <a:rPr dirty="0" sz="1050" spc="140">
                <a:latin typeface="Symbol"/>
                <a:cs typeface="Symbol"/>
              </a:rPr>
              <a:t></a:t>
            </a:r>
            <a:r>
              <a:rPr dirty="0" sz="1050" spc="-100">
                <a:latin typeface="Times New Roman"/>
                <a:cs typeface="Times New Roman"/>
              </a:rPr>
              <a:t> </a:t>
            </a:r>
            <a:r>
              <a:rPr dirty="0" sz="1050" spc="90">
                <a:latin typeface="Times New Roman"/>
                <a:cs typeface="Times New Roman"/>
              </a:rPr>
              <a:t>1</a:t>
            </a:r>
            <a:r>
              <a:rPr dirty="0" baseline="2525" sz="1650" spc="135">
                <a:latin typeface="Calibri"/>
                <a:cs typeface="Calibri"/>
              </a:rPr>
              <a:t>.</a:t>
            </a:r>
            <a:r>
              <a:rPr dirty="0" baseline="2525" sz="1650" spc="37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Be careful</a:t>
            </a:r>
            <a:r>
              <a:rPr dirty="0" baseline="2525" sz="1650" spc="-22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to not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just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cancel</a:t>
            </a:r>
            <a:r>
              <a:rPr dirty="0" baseline="2525" sz="1650">
                <a:latin typeface="Calibri"/>
                <a:cs typeface="Calibri"/>
              </a:rPr>
              <a:t> the</a:t>
            </a:r>
            <a:endParaRPr baseline="2525" sz="165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114"/>
              </a:spcBef>
            </a:pP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 sides.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had </a:t>
            </a:r>
            <a:r>
              <a:rPr dirty="0" sz="1100">
                <a:latin typeface="Calibri"/>
                <a:cs typeface="Calibri"/>
              </a:rPr>
              <a:t>done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</a:t>
            </a:r>
            <a:r>
              <a:rPr dirty="0" sz="1100" spc="-5">
                <a:latin typeface="Calibri"/>
                <a:cs typeface="Calibri"/>
              </a:rPr>
              <a:t> 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missed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x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Symbol"/>
                <a:cs typeface="Symbol"/>
              </a:rPr>
              <a:t>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0</a:t>
            </a:r>
            <a:r>
              <a:rPr dirty="0" sz="1200" spc="-8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914400" y="5123687"/>
            <a:ext cx="5943600" cy="3839210"/>
          </a:xfrm>
          <a:custGeom>
            <a:avLst/>
            <a:gdLst/>
            <a:ahLst/>
            <a:cxnLst/>
            <a:rect l="l" t="t" r="r" b="b"/>
            <a:pathLst>
              <a:path w="5943600" h="3839209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3832860"/>
                </a:lnTo>
                <a:lnTo>
                  <a:pt x="6096" y="3832860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3832860"/>
                </a:lnTo>
                <a:lnTo>
                  <a:pt x="0" y="3838956"/>
                </a:lnTo>
                <a:lnTo>
                  <a:pt x="6096" y="3838956"/>
                </a:lnTo>
                <a:lnTo>
                  <a:pt x="5937504" y="3838956"/>
                </a:lnTo>
                <a:lnTo>
                  <a:pt x="5943600" y="3838956"/>
                </a:lnTo>
                <a:lnTo>
                  <a:pt x="5943600" y="383286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38773" y="1587500"/>
            <a:ext cx="1876424" cy="215264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99944" y="977900"/>
            <a:ext cx="2847974" cy="316229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73327" y="900175"/>
            <a:ext cx="5697220" cy="72009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ct val="101800"/>
              </a:lnSpc>
              <a:spcBef>
                <a:spcPts val="80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(individually)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remaining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Calibri"/>
              <a:cs typeface="Calibri"/>
            </a:endParaRPr>
          </a:p>
          <a:p>
            <a:pPr marL="43815">
              <a:lnSpc>
                <a:spcPct val="100000"/>
              </a:lnSpc>
            </a:pPr>
            <a:r>
              <a:rPr dirty="0" sz="1200" spc="10" i="1">
                <a:latin typeface="Times New Roman"/>
                <a:cs typeface="Times New Roman"/>
              </a:rPr>
              <a:t>x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Symbol"/>
                <a:cs typeface="Symbol"/>
              </a:rPr>
              <a:t>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0</a:t>
            </a:r>
            <a:r>
              <a:rPr dirty="0" sz="1200" spc="135">
                <a:latin typeface="Times New Roman"/>
                <a:cs typeface="Times New Roman"/>
              </a:rPr>
              <a:t> </a:t>
            </a:r>
            <a:r>
              <a:rPr dirty="0" sz="1100" b="1">
                <a:latin typeface="Calibri"/>
                <a:cs typeface="Calibri"/>
              </a:rPr>
              <a:t>: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998545" y="1616012"/>
            <a:ext cx="177800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85">
                <a:latin typeface="Symbol"/>
                <a:cs typeface="Symbol"/>
              </a:rPr>
              <a:t>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584196" y="1616012"/>
            <a:ext cx="734060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40" i="1">
                <a:latin typeface="Times New Roman"/>
                <a:cs typeface="Times New Roman"/>
              </a:rPr>
              <a:t>y</a:t>
            </a:r>
            <a:r>
              <a:rPr dirty="0" sz="1300" spc="-15" i="1">
                <a:latin typeface="Times New Roman"/>
                <a:cs typeface="Times New Roman"/>
              </a:rPr>
              <a:t> </a:t>
            </a:r>
            <a:r>
              <a:rPr dirty="0" sz="1300" spc="-50">
                <a:latin typeface="Symbol"/>
                <a:cs typeface="Symbol"/>
              </a:rPr>
              <a:t></a:t>
            </a:r>
            <a:r>
              <a:rPr dirty="0" sz="1300" spc="-65">
                <a:latin typeface="Times New Roman"/>
                <a:cs typeface="Times New Roman"/>
              </a:rPr>
              <a:t> </a:t>
            </a:r>
            <a:r>
              <a:rPr dirty="0" sz="1300" spc="-65">
                <a:latin typeface="Times New Roman"/>
                <a:cs typeface="Times New Roman"/>
              </a:rPr>
              <a:t>0</a:t>
            </a:r>
            <a:r>
              <a:rPr dirty="0" sz="1300" spc="-25">
                <a:latin typeface="Times New Roman"/>
                <a:cs typeface="Times New Roman"/>
              </a:rPr>
              <a:t>,</a:t>
            </a:r>
            <a:r>
              <a:rPr dirty="0" sz="1300">
                <a:latin typeface="Times New Roman"/>
                <a:cs typeface="Times New Roman"/>
              </a:rPr>
              <a:t> </a:t>
            </a:r>
            <a:r>
              <a:rPr dirty="0" sz="1300" spc="-160">
                <a:latin typeface="Times New Roman"/>
                <a:cs typeface="Times New Roman"/>
              </a:rPr>
              <a:t> </a:t>
            </a:r>
            <a:r>
              <a:rPr dirty="0" sz="1300" spc="-40" i="1">
                <a:latin typeface="Times New Roman"/>
                <a:cs typeface="Times New Roman"/>
              </a:rPr>
              <a:t>y</a:t>
            </a:r>
            <a:r>
              <a:rPr dirty="0" sz="1300" spc="-15" i="1">
                <a:latin typeface="Times New Roman"/>
                <a:cs typeface="Times New Roman"/>
              </a:rPr>
              <a:t> </a:t>
            </a:r>
            <a:r>
              <a:rPr dirty="0" sz="1300" spc="-50">
                <a:latin typeface="Symbol"/>
                <a:cs typeface="Symbol"/>
              </a:rPr>
              <a:t></a:t>
            </a:r>
            <a:r>
              <a:rPr dirty="0" sz="1300" spc="-45">
                <a:latin typeface="Times New Roman"/>
                <a:cs typeface="Times New Roman"/>
              </a:rPr>
              <a:t> </a:t>
            </a:r>
            <a:r>
              <a:rPr dirty="0" sz="1300" spc="-45">
                <a:latin typeface="Times New Roman"/>
                <a:cs typeface="Times New Roman"/>
              </a:rPr>
              <a:t>2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015037" y="1877709"/>
            <a:ext cx="41592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050" spc="114" i="1">
                <a:latin typeface="Times New Roman"/>
                <a:cs typeface="Times New Roman"/>
              </a:rPr>
              <a:t>y</a:t>
            </a:r>
            <a:r>
              <a:rPr dirty="0" sz="1050" spc="75" i="1">
                <a:latin typeface="Times New Roman"/>
                <a:cs typeface="Times New Roman"/>
              </a:rPr>
              <a:t> </a:t>
            </a:r>
            <a:r>
              <a:rPr dirty="0" sz="1050" spc="140">
                <a:latin typeface="Symbol"/>
                <a:cs typeface="Symbol"/>
              </a:rPr>
              <a:t></a:t>
            </a:r>
            <a:r>
              <a:rPr dirty="0" sz="1050" spc="-105">
                <a:latin typeface="Times New Roman"/>
                <a:cs typeface="Times New Roman"/>
              </a:rPr>
              <a:t> </a:t>
            </a:r>
            <a:r>
              <a:rPr dirty="0" sz="1050" spc="130">
                <a:latin typeface="Times New Roman"/>
                <a:cs typeface="Times New Roman"/>
              </a:rPr>
              <a:t>1</a:t>
            </a:r>
            <a:r>
              <a:rPr dirty="0" sz="1050" spc="40">
                <a:latin typeface="Times New Roman"/>
                <a:cs typeface="Times New Roman"/>
              </a:rPr>
              <a:t> </a:t>
            </a:r>
            <a:r>
              <a:rPr dirty="0" baseline="2525" sz="1650" b="1">
                <a:latin typeface="Calibri"/>
                <a:cs typeface="Calibri"/>
              </a:rPr>
              <a:t>:</a:t>
            </a:r>
            <a:endParaRPr baseline="2525" sz="165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110144" y="1576827"/>
            <a:ext cx="1588135" cy="74612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4273" sz="1950" spc="67">
                <a:latin typeface="Times New Roman"/>
                <a:cs typeface="Times New Roman"/>
              </a:rPr>
              <a:t>3</a:t>
            </a:r>
            <a:r>
              <a:rPr dirty="0" baseline="4273" sz="1950" spc="52" i="1">
                <a:latin typeface="Times New Roman"/>
                <a:cs typeface="Times New Roman"/>
              </a:rPr>
              <a:t>y</a:t>
            </a:r>
            <a:r>
              <a:rPr dirty="0" baseline="51851" sz="1125" spc="-37">
                <a:latin typeface="Times New Roman"/>
                <a:cs typeface="Times New Roman"/>
              </a:rPr>
              <a:t>2</a:t>
            </a:r>
            <a:r>
              <a:rPr dirty="0" baseline="51851" sz="1125">
                <a:latin typeface="Times New Roman"/>
                <a:cs typeface="Times New Roman"/>
              </a:rPr>
              <a:t> </a:t>
            </a:r>
            <a:r>
              <a:rPr dirty="0" baseline="51851" sz="1125" spc="-75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</a:t>
            </a:r>
            <a:r>
              <a:rPr dirty="0" baseline="4273" sz="1950" spc="-209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Times New Roman"/>
                <a:cs typeface="Times New Roman"/>
              </a:rPr>
              <a:t>6</a:t>
            </a:r>
            <a:r>
              <a:rPr dirty="0" baseline="4273" sz="1950" spc="-292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y</a:t>
            </a:r>
            <a:r>
              <a:rPr dirty="0" baseline="4273" sz="1950" spc="-22" i="1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</a:t>
            </a:r>
            <a:r>
              <a:rPr dirty="0" baseline="4273" sz="1950" spc="-127">
                <a:latin typeface="Times New Roman"/>
                <a:cs typeface="Times New Roman"/>
              </a:rPr>
              <a:t> </a:t>
            </a:r>
            <a:r>
              <a:rPr dirty="0" baseline="4273" sz="1950" spc="67">
                <a:latin typeface="Times New Roman"/>
                <a:cs typeface="Times New Roman"/>
              </a:rPr>
              <a:t>3</a:t>
            </a:r>
            <a:r>
              <a:rPr dirty="0" baseline="4273" sz="1950" spc="-60" i="1">
                <a:latin typeface="Times New Roman"/>
                <a:cs typeface="Times New Roman"/>
              </a:rPr>
              <a:t>y</a:t>
            </a:r>
            <a:r>
              <a:rPr dirty="0" baseline="4273" sz="1950" spc="-247" i="1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</a:t>
            </a:r>
            <a:r>
              <a:rPr dirty="0" sz="1700" spc="-210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y</a:t>
            </a:r>
            <a:r>
              <a:rPr dirty="0" baseline="4273" sz="1950" spc="-135" i="1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</a:t>
            </a:r>
            <a:r>
              <a:rPr dirty="0" baseline="4273" sz="1950" spc="-179">
                <a:latin typeface="Times New Roman"/>
                <a:cs typeface="Times New Roman"/>
              </a:rPr>
              <a:t> </a:t>
            </a:r>
            <a:r>
              <a:rPr dirty="0" baseline="4273" sz="1950" spc="22">
                <a:latin typeface="Times New Roman"/>
                <a:cs typeface="Times New Roman"/>
              </a:rPr>
              <a:t>2</a:t>
            </a:r>
            <a:r>
              <a:rPr dirty="0" sz="1700" spc="-170">
                <a:latin typeface="Symbol"/>
                <a:cs typeface="Symbol"/>
              </a:rPr>
              <a:t></a:t>
            </a:r>
            <a:r>
              <a:rPr dirty="0" sz="1700" spc="-160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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Times New Roman"/>
                <a:cs typeface="Times New Roman"/>
              </a:rPr>
              <a:t>0</a:t>
            </a:r>
            <a:endParaRPr baseline="4273" sz="195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1405"/>
              </a:spcBef>
            </a:pPr>
            <a:r>
              <a:rPr dirty="0" sz="1150" spc="60">
                <a:latin typeface="Times New Roman"/>
                <a:cs typeface="Times New Roman"/>
              </a:rPr>
              <a:t>3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3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00">
                <a:latin typeface="Times New Roman"/>
                <a:cs typeface="Times New Roman"/>
              </a:rPr>
              <a:t>3</a:t>
            </a:r>
            <a:r>
              <a:rPr dirty="0" baseline="-4504" sz="2775" spc="-104">
                <a:latin typeface="Symbol"/>
                <a:cs typeface="Symbol"/>
              </a:rPr>
              <a:t>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100">
                <a:latin typeface="Symbol"/>
                <a:cs typeface="Symbol"/>
              </a:rPr>
              <a:t></a:t>
            </a:r>
            <a:r>
              <a:rPr dirty="0" sz="1150" spc="-10">
                <a:latin typeface="Times New Roman"/>
                <a:cs typeface="Times New Roman"/>
              </a:rPr>
              <a:t>1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00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983609" y="2099722"/>
            <a:ext cx="176530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50">
                <a:latin typeface="Symbol"/>
                <a:cs typeface="Symbol"/>
              </a:rPr>
              <a:t>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557378" y="2099722"/>
            <a:ext cx="77406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90">
                <a:latin typeface="Times New Roman"/>
                <a:cs typeface="Times New Roman"/>
              </a:rPr>
              <a:t>1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09827" y="2508255"/>
            <a:ext cx="5784215" cy="25438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76200">
              <a:lnSpc>
                <a:spcPts val="1375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229">
                <a:latin typeface="Calibri"/>
                <a:cs typeface="Calibri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Symbol"/>
                <a:cs typeface="Symbol"/>
              </a:rPr>
              <a:t>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0</a:t>
            </a:r>
            <a:r>
              <a:rPr dirty="0" sz="1200" spc="16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critical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points,</a:t>
            </a:r>
            <a:endParaRPr sz="1100">
              <a:latin typeface="Calibri"/>
              <a:cs typeface="Calibri"/>
            </a:endParaRPr>
          </a:p>
          <a:p>
            <a:pPr algn="ctr" marR="140335">
              <a:lnSpc>
                <a:spcPts val="1975"/>
              </a:lnSpc>
              <a:tabLst>
                <a:tab pos="457200" algn="l"/>
              </a:tabLst>
            </a:pPr>
            <a:r>
              <a:rPr dirty="0" sz="1700" spc="-105">
                <a:latin typeface="Symbol"/>
                <a:cs typeface="Symbol"/>
              </a:rPr>
              <a:t></a:t>
            </a:r>
            <a:r>
              <a:rPr dirty="0" baseline="4273" sz="1950" spc="-127">
                <a:latin typeface="Times New Roman"/>
                <a:cs typeface="Times New Roman"/>
              </a:rPr>
              <a:t>0</a:t>
            </a:r>
            <a:r>
              <a:rPr dirty="0" baseline="4273" sz="1950" spc="-52">
                <a:latin typeface="Times New Roman"/>
                <a:cs typeface="Times New Roman"/>
              </a:rPr>
              <a:t>,</a:t>
            </a:r>
            <a:r>
              <a:rPr dirty="0" baseline="4273" sz="1950" spc="-300">
                <a:latin typeface="Times New Roman"/>
                <a:cs typeface="Times New Roman"/>
              </a:rPr>
              <a:t> </a:t>
            </a:r>
            <a:r>
              <a:rPr dirty="0" baseline="4273" sz="1950" spc="-7">
                <a:latin typeface="Times New Roman"/>
                <a:cs typeface="Times New Roman"/>
              </a:rPr>
              <a:t>0</a:t>
            </a:r>
            <a:r>
              <a:rPr dirty="0" sz="1700" spc="-185">
                <a:latin typeface="Symbol"/>
                <a:cs typeface="Symbol"/>
              </a:rPr>
              <a:t></a:t>
            </a:r>
            <a:r>
              <a:rPr dirty="0" sz="1700">
                <a:latin typeface="Times New Roman"/>
                <a:cs typeface="Times New Roman"/>
              </a:rPr>
              <a:t>	</a:t>
            </a:r>
            <a:r>
              <a:rPr dirty="0" sz="1700" spc="-105">
                <a:latin typeface="Symbol"/>
                <a:cs typeface="Symbol"/>
              </a:rPr>
              <a:t></a:t>
            </a:r>
            <a:r>
              <a:rPr dirty="0" baseline="4273" sz="1950" spc="-127">
                <a:latin typeface="Times New Roman"/>
                <a:cs typeface="Times New Roman"/>
              </a:rPr>
              <a:t>0</a:t>
            </a:r>
            <a:r>
              <a:rPr dirty="0" baseline="4273" sz="1950" spc="-52">
                <a:latin typeface="Times New Roman"/>
                <a:cs typeface="Times New Roman"/>
              </a:rPr>
              <a:t>,</a:t>
            </a:r>
            <a:r>
              <a:rPr dirty="0" baseline="4273" sz="1950" spc="-270">
                <a:latin typeface="Times New Roman"/>
                <a:cs typeface="Times New Roman"/>
              </a:rPr>
              <a:t> </a:t>
            </a:r>
            <a:r>
              <a:rPr dirty="0" baseline="4273" sz="1950" spc="-7">
                <a:latin typeface="Times New Roman"/>
                <a:cs typeface="Times New Roman"/>
              </a:rPr>
              <a:t>2</a:t>
            </a:r>
            <a:r>
              <a:rPr dirty="0" sz="1700" spc="-185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  <a:p>
            <a:pPr marL="76200">
              <a:lnSpc>
                <a:spcPct val="100000"/>
              </a:lnSpc>
              <a:spcBef>
                <a:spcPts val="325"/>
              </a:spcBef>
            </a:pPr>
            <a:r>
              <a:rPr dirty="0" baseline="2525" sz="1650" spc="-7">
                <a:latin typeface="Calibri"/>
                <a:cs typeface="Calibri"/>
              </a:rPr>
              <a:t>an</a:t>
            </a:r>
            <a:r>
              <a:rPr dirty="0" baseline="2525" sz="1650">
                <a:latin typeface="Calibri"/>
                <a:cs typeface="Calibri"/>
              </a:rPr>
              <a:t>d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</a:t>
            </a:r>
            <a:r>
              <a:rPr dirty="0" baseline="2525" sz="1650">
                <a:latin typeface="Calibri"/>
                <a:cs typeface="Calibri"/>
              </a:rPr>
              <a:t>f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120">
                <a:latin typeface="Calibri"/>
                <a:cs typeface="Calibri"/>
              </a:rPr>
              <a:t> </a:t>
            </a:r>
            <a:r>
              <a:rPr dirty="0" sz="1050" spc="114" i="1">
                <a:latin typeface="Times New Roman"/>
                <a:cs typeface="Times New Roman"/>
              </a:rPr>
              <a:t>y</a:t>
            </a:r>
            <a:r>
              <a:rPr dirty="0" sz="1050" spc="75" i="1">
                <a:latin typeface="Times New Roman"/>
                <a:cs typeface="Times New Roman"/>
              </a:rPr>
              <a:t> </a:t>
            </a:r>
            <a:r>
              <a:rPr dirty="0" sz="1050" spc="140">
                <a:latin typeface="Symbol"/>
                <a:cs typeface="Symbol"/>
              </a:rPr>
              <a:t></a:t>
            </a:r>
            <a:r>
              <a:rPr dirty="0" sz="1050" spc="-105">
                <a:latin typeface="Times New Roman"/>
                <a:cs typeface="Times New Roman"/>
              </a:rPr>
              <a:t> </a:t>
            </a:r>
            <a:r>
              <a:rPr dirty="0" sz="1050" spc="130">
                <a:latin typeface="Times New Roman"/>
                <a:cs typeface="Times New Roman"/>
              </a:rPr>
              <a:t>1</a:t>
            </a:r>
            <a:r>
              <a:rPr dirty="0" sz="1050" spc="4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 spc="-7">
                <a:latin typeface="Calibri"/>
                <a:cs typeface="Calibri"/>
              </a:rPr>
              <a:t>h</a:t>
            </a:r>
            <a:r>
              <a:rPr dirty="0" baseline="2525" sz="1650">
                <a:latin typeface="Calibri"/>
                <a:cs typeface="Calibri"/>
              </a:rPr>
              <a:t>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c</a:t>
            </a:r>
            <a:r>
              <a:rPr dirty="0" baseline="2525" sz="1650" spc="-7">
                <a:latin typeface="Calibri"/>
                <a:cs typeface="Calibri"/>
              </a:rPr>
              <a:t>ri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 spc="-7">
                <a:latin typeface="Calibri"/>
                <a:cs typeface="Calibri"/>
              </a:rPr>
              <a:t>i</a:t>
            </a:r>
            <a:r>
              <a:rPr dirty="0" baseline="2525" sz="1650">
                <a:latin typeface="Calibri"/>
                <a:cs typeface="Calibri"/>
              </a:rPr>
              <a:t>c</a:t>
            </a:r>
            <a:r>
              <a:rPr dirty="0" baseline="2525" sz="1650" spc="-7">
                <a:latin typeface="Calibri"/>
                <a:cs typeface="Calibri"/>
              </a:rPr>
              <a:t>a</a:t>
            </a:r>
            <a:r>
              <a:rPr dirty="0" baseline="2525" sz="1650">
                <a:latin typeface="Calibri"/>
                <a:cs typeface="Calibri"/>
              </a:rPr>
              <a:t>l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30">
                <a:latin typeface="Calibri"/>
                <a:cs typeface="Calibri"/>
              </a:rPr>
              <a:t>p</a:t>
            </a:r>
            <a:r>
              <a:rPr dirty="0" baseline="2525" sz="1650" spc="7">
                <a:latin typeface="Calibri"/>
                <a:cs typeface="Calibri"/>
              </a:rPr>
              <a:t>o</a:t>
            </a:r>
            <a:r>
              <a:rPr dirty="0" baseline="2525" sz="1650" spc="-7">
                <a:latin typeface="Calibri"/>
                <a:cs typeface="Calibri"/>
              </a:rPr>
              <a:t>in</a:t>
            </a:r>
            <a:r>
              <a:rPr dirty="0" baseline="2525" sz="1650">
                <a:latin typeface="Calibri"/>
                <a:cs typeface="Calibri"/>
              </a:rPr>
              <a:t>ts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22">
                <a:latin typeface="Calibri"/>
                <a:cs typeface="Calibri"/>
              </a:rPr>
              <a:t>ar</a:t>
            </a:r>
            <a:r>
              <a:rPr dirty="0" baseline="2525" sz="1650">
                <a:latin typeface="Calibri"/>
                <a:cs typeface="Calibri"/>
              </a:rPr>
              <a:t>e,</a:t>
            </a:r>
            <a:endParaRPr baseline="2525" sz="1650">
              <a:latin typeface="Calibri"/>
              <a:cs typeface="Calibri"/>
            </a:endParaRPr>
          </a:p>
          <a:p>
            <a:pPr algn="ctr" marR="147955">
              <a:lnSpc>
                <a:spcPct val="100000"/>
              </a:lnSpc>
              <a:spcBef>
                <a:spcPts val="35"/>
              </a:spcBef>
              <a:tabLst>
                <a:tab pos="481965" algn="l"/>
              </a:tabLst>
            </a:pPr>
            <a:r>
              <a:rPr dirty="0" sz="1700" spc="-114">
                <a:latin typeface="Symbol"/>
                <a:cs typeface="Symbol"/>
              </a:rPr>
              <a:t></a:t>
            </a:r>
            <a:r>
              <a:rPr dirty="0" baseline="4273" sz="1950" spc="-172">
                <a:latin typeface="Times New Roman"/>
                <a:cs typeface="Times New Roman"/>
              </a:rPr>
              <a:t>1,1</a:t>
            </a:r>
            <a:r>
              <a:rPr dirty="0" sz="1700" spc="-114">
                <a:latin typeface="Symbol"/>
                <a:cs typeface="Symbol"/>
              </a:rPr>
              <a:t></a:t>
            </a:r>
            <a:r>
              <a:rPr dirty="0" sz="1700" spc="-114">
                <a:latin typeface="Times New Roman"/>
                <a:cs typeface="Times New Roman"/>
              </a:rPr>
              <a:t>	</a:t>
            </a:r>
            <a:r>
              <a:rPr dirty="0" sz="1700" spc="-80">
                <a:latin typeface="Symbol"/>
                <a:cs typeface="Symbol"/>
              </a:rPr>
              <a:t></a:t>
            </a:r>
            <a:r>
              <a:rPr dirty="0" baseline="4273" sz="1950" spc="-120">
                <a:latin typeface="Symbol"/>
                <a:cs typeface="Symbol"/>
              </a:rPr>
              <a:t></a:t>
            </a:r>
            <a:r>
              <a:rPr dirty="0" baseline="4273" sz="1950" spc="-120">
                <a:latin typeface="Times New Roman"/>
                <a:cs typeface="Times New Roman"/>
              </a:rPr>
              <a:t>1,1</a:t>
            </a:r>
            <a:r>
              <a:rPr dirty="0" sz="1700" spc="-80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  <a:p>
            <a:pPr marL="76200">
              <a:lnSpc>
                <a:spcPct val="100000"/>
              </a:lnSpc>
              <a:spcBef>
                <a:spcPts val="1605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classify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algn="ctr" marR="139065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60" i="1">
                <a:latin typeface="Times New Roman"/>
                <a:cs typeface="Times New Roman"/>
              </a:rPr>
              <a:t>D</a:t>
            </a:r>
            <a:r>
              <a:rPr dirty="0" baseline="4830" sz="1725" spc="-209" i="1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52" i="1">
                <a:latin typeface="Times New Roman"/>
                <a:cs typeface="Times New Roman"/>
              </a:rPr>
              <a:t>x</a:t>
            </a:r>
            <a:r>
              <a:rPr dirty="0" baseline="4830" sz="1725" spc="22">
                <a:latin typeface="Times New Roman"/>
                <a:cs typeface="Times New Roman"/>
              </a:rPr>
              <a:t>,</a:t>
            </a:r>
            <a:r>
              <a:rPr dirty="0" baseline="4830" sz="1725" spc="-37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sz="1550" spc="-120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</a:t>
            </a:r>
            <a:r>
              <a:rPr dirty="0" baseline="4830" sz="1725" spc="-67">
                <a:latin typeface="Times New Roman"/>
                <a:cs typeface="Times New Roman"/>
              </a:rPr>
              <a:t> </a:t>
            </a:r>
            <a:r>
              <a:rPr dirty="0" sz="1550" spc="-40">
                <a:latin typeface="Symbol"/>
                <a:cs typeface="Symbol"/>
              </a:rPr>
              <a:t></a:t>
            </a:r>
            <a:r>
              <a:rPr dirty="0" baseline="4830" sz="1725" spc="44">
                <a:latin typeface="Times New Roman"/>
                <a:cs typeface="Times New Roman"/>
              </a:rPr>
              <a:t>6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y</a:t>
            </a:r>
            <a:r>
              <a:rPr dirty="0" baseline="4830" sz="1725" spc="-75" i="1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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baseline="4830" sz="1725" spc="135">
                <a:latin typeface="Times New Roman"/>
                <a:cs typeface="Times New Roman"/>
              </a:rPr>
              <a:t>6</a:t>
            </a:r>
            <a:r>
              <a:rPr dirty="0" sz="1550" spc="-5">
                <a:latin typeface="Symbol"/>
                <a:cs typeface="Symbol"/>
              </a:rPr>
              <a:t></a:t>
            </a:r>
            <a:r>
              <a:rPr dirty="0" sz="1550" spc="-40">
                <a:latin typeface="Symbol"/>
                <a:cs typeface="Symbol"/>
              </a:rPr>
              <a:t></a:t>
            </a:r>
            <a:r>
              <a:rPr dirty="0" baseline="4830" sz="1725" spc="44">
                <a:latin typeface="Times New Roman"/>
                <a:cs typeface="Times New Roman"/>
              </a:rPr>
              <a:t>6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y</a:t>
            </a:r>
            <a:r>
              <a:rPr dirty="0" baseline="4830" sz="1725" spc="-75" i="1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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baseline="4830" sz="1725" spc="135">
                <a:latin typeface="Times New Roman"/>
                <a:cs typeface="Times New Roman"/>
              </a:rPr>
              <a:t>6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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sz="1550" spc="-40">
                <a:latin typeface="Symbol"/>
                <a:cs typeface="Symbol"/>
              </a:rPr>
              <a:t></a:t>
            </a:r>
            <a:r>
              <a:rPr dirty="0" baseline="4830" sz="1725" spc="157">
                <a:latin typeface="Times New Roman"/>
                <a:cs typeface="Times New Roman"/>
              </a:rPr>
              <a:t>6</a:t>
            </a:r>
            <a:r>
              <a:rPr dirty="0" baseline="4830" sz="1725" spc="172" i="1">
                <a:latin typeface="Times New Roman"/>
                <a:cs typeface="Times New Roman"/>
              </a:rPr>
              <a:t>x</a:t>
            </a:r>
            <a:r>
              <a:rPr dirty="0" sz="1550" spc="-90">
                <a:latin typeface="Symbol"/>
                <a:cs typeface="Symbol"/>
              </a:rPr>
              <a:t></a:t>
            </a:r>
            <a:r>
              <a:rPr dirty="0" baseline="68376" sz="975" spc="37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112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</a:t>
            </a:r>
            <a:r>
              <a:rPr dirty="0" baseline="4830" sz="1725" spc="-67">
                <a:latin typeface="Times New Roman"/>
                <a:cs typeface="Times New Roman"/>
              </a:rPr>
              <a:t> </a:t>
            </a:r>
            <a:r>
              <a:rPr dirty="0" sz="1550" spc="-40">
                <a:latin typeface="Symbol"/>
                <a:cs typeface="Symbol"/>
              </a:rPr>
              <a:t></a:t>
            </a:r>
            <a:r>
              <a:rPr dirty="0" baseline="4830" sz="1725" spc="44">
                <a:latin typeface="Times New Roman"/>
                <a:cs typeface="Times New Roman"/>
              </a:rPr>
              <a:t>6</a:t>
            </a:r>
            <a:r>
              <a:rPr dirty="0" baseline="4830" sz="1725" spc="-232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y</a:t>
            </a:r>
            <a:r>
              <a:rPr dirty="0" baseline="4830" sz="1725" spc="-75" i="1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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baseline="4830" sz="1725" spc="135">
                <a:latin typeface="Times New Roman"/>
                <a:cs typeface="Times New Roman"/>
              </a:rPr>
              <a:t>6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8376" sz="975" spc="37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 </a:t>
            </a:r>
            <a:r>
              <a:rPr dirty="0" baseline="4830" sz="1725" spc="44">
                <a:latin typeface="Symbol"/>
                <a:cs typeface="Symbol"/>
              </a:rPr>
              <a:t></a:t>
            </a:r>
            <a:r>
              <a:rPr dirty="0" baseline="4830" sz="1725" spc="-18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3</a:t>
            </a:r>
            <a:r>
              <a:rPr dirty="0" baseline="4830" sz="1725" spc="157">
                <a:latin typeface="Times New Roman"/>
                <a:cs typeface="Times New Roman"/>
              </a:rPr>
              <a:t>6</a:t>
            </a:r>
            <a:r>
              <a:rPr dirty="0" baseline="4830" sz="1725" spc="120" i="1">
                <a:latin typeface="Times New Roman"/>
                <a:cs typeface="Times New Roman"/>
              </a:rPr>
              <a:t>x</a:t>
            </a:r>
            <a:r>
              <a:rPr dirty="0" baseline="51282" sz="975" spc="37">
                <a:latin typeface="Times New Roman"/>
                <a:cs typeface="Times New Roman"/>
              </a:rPr>
              <a:t>2</a:t>
            </a:r>
            <a:endParaRPr baseline="51282" sz="975">
              <a:latin typeface="Times New Roman"/>
              <a:cs typeface="Times New Roman"/>
            </a:endParaRPr>
          </a:p>
          <a:p>
            <a:pPr marL="94615">
              <a:lnSpc>
                <a:spcPct val="100000"/>
              </a:lnSpc>
              <a:spcBef>
                <a:spcPts val="1455"/>
              </a:spcBef>
            </a:pPr>
            <a:r>
              <a:rPr dirty="0" sz="1700" spc="-100">
                <a:latin typeface="Symbol"/>
                <a:cs typeface="Symbol"/>
              </a:rPr>
              <a:t></a:t>
            </a:r>
            <a:r>
              <a:rPr dirty="0" baseline="4273" sz="1950" spc="-120">
                <a:latin typeface="Times New Roman"/>
                <a:cs typeface="Times New Roman"/>
              </a:rPr>
              <a:t>0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300">
                <a:latin typeface="Times New Roman"/>
                <a:cs typeface="Times New Roman"/>
              </a:rPr>
              <a:t> </a:t>
            </a:r>
            <a:r>
              <a:rPr dirty="0" baseline="4273" sz="1950">
                <a:latin typeface="Times New Roman"/>
                <a:cs typeface="Times New Roman"/>
              </a:rPr>
              <a:t>0</a:t>
            </a:r>
            <a:r>
              <a:rPr dirty="0" sz="1700" spc="-180">
                <a:latin typeface="Symbol"/>
                <a:cs typeface="Symbol"/>
              </a:rPr>
              <a:t></a:t>
            </a:r>
            <a:r>
              <a:rPr dirty="0" sz="1700" spc="-229">
                <a:latin typeface="Times New Roman"/>
                <a:cs typeface="Times New Roman"/>
              </a:rPr>
              <a:t> </a:t>
            </a:r>
            <a:r>
              <a:rPr dirty="0" baseline="2525" sz="1650" b="1">
                <a:latin typeface="Calibri"/>
                <a:cs typeface="Calibri"/>
              </a:rPr>
              <a:t>:</a:t>
            </a:r>
            <a:endParaRPr baseline="2525" sz="1650">
              <a:latin typeface="Calibri"/>
              <a:cs typeface="Calibri"/>
            </a:endParaRPr>
          </a:p>
          <a:p>
            <a:pPr marL="1385570">
              <a:lnSpc>
                <a:spcPct val="100000"/>
              </a:lnSpc>
              <a:spcBef>
                <a:spcPts val="135"/>
              </a:spcBef>
              <a:tabLst>
                <a:tab pos="3227070" algn="l"/>
              </a:tabLst>
            </a:pPr>
            <a:r>
              <a:rPr dirty="0" baseline="4273" sz="1950" spc="-127" i="1">
                <a:latin typeface="Times New Roman"/>
                <a:cs typeface="Times New Roman"/>
              </a:rPr>
              <a:t>D</a:t>
            </a:r>
            <a:r>
              <a:rPr dirty="0" baseline="4273" sz="1950" spc="-52" i="1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</a:t>
            </a:r>
            <a:r>
              <a:rPr dirty="0" baseline="4273" sz="1950" spc="-22">
                <a:latin typeface="Times New Roman"/>
                <a:cs typeface="Times New Roman"/>
              </a:rPr>
              <a:t> </a:t>
            </a:r>
            <a:r>
              <a:rPr dirty="0" baseline="4273" sz="1950" spc="-127" i="1">
                <a:latin typeface="Times New Roman"/>
                <a:cs typeface="Times New Roman"/>
              </a:rPr>
              <a:t>D</a:t>
            </a:r>
            <a:r>
              <a:rPr dirty="0" baseline="4273" sz="1950" spc="-277" i="1">
                <a:latin typeface="Times New Roman"/>
                <a:cs typeface="Times New Roman"/>
              </a:rPr>
              <a:t> </a:t>
            </a:r>
            <a:r>
              <a:rPr dirty="0" sz="1700" spc="-100">
                <a:latin typeface="Symbol"/>
                <a:cs typeface="Symbol"/>
              </a:rPr>
              <a:t></a:t>
            </a:r>
            <a:r>
              <a:rPr dirty="0" baseline="4273" sz="1950" spc="-120">
                <a:latin typeface="Times New Roman"/>
                <a:cs typeface="Times New Roman"/>
              </a:rPr>
              <a:t>0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300">
                <a:latin typeface="Times New Roman"/>
                <a:cs typeface="Times New Roman"/>
              </a:rPr>
              <a:t> </a:t>
            </a:r>
            <a:r>
              <a:rPr dirty="0" baseline="4273" sz="1950">
                <a:latin typeface="Times New Roman"/>
                <a:cs typeface="Times New Roman"/>
              </a:rPr>
              <a:t>0</a:t>
            </a:r>
            <a:r>
              <a:rPr dirty="0" sz="1700" spc="-180">
                <a:latin typeface="Symbol"/>
                <a:cs typeface="Symbol"/>
              </a:rPr>
              <a:t></a:t>
            </a:r>
            <a:r>
              <a:rPr dirty="0" sz="1700" spc="-165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</a:t>
            </a:r>
            <a:r>
              <a:rPr dirty="0" baseline="4273" sz="1950" spc="-135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Times New Roman"/>
                <a:cs typeface="Times New Roman"/>
              </a:rPr>
              <a:t>36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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Times New Roman"/>
                <a:cs typeface="Times New Roman"/>
              </a:rPr>
              <a:t>0</a:t>
            </a:r>
            <a:r>
              <a:rPr dirty="0" baseline="4273" sz="1950">
                <a:latin typeface="Times New Roman"/>
                <a:cs typeface="Times New Roman"/>
              </a:rPr>
              <a:t>	</a:t>
            </a:r>
            <a:r>
              <a:rPr dirty="0" baseline="4273" sz="1950" spc="67" i="1">
                <a:latin typeface="Times New Roman"/>
                <a:cs typeface="Times New Roman"/>
              </a:rPr>
              <a:t>f</a:t>
            </a:r>
            <a:r>
              <a:rPr dirty="0" baseline="-18518" sz="1125" spc="120" i="1">
                <a:latin typeface="Times New Roman"/>
                <a:cs typeface="Times New Roman"/>
              </a:rPr>
              <a:t>x</a:t>
            </a:r>
            <a:r>
              <a:rPr dirty="0" baseline="-18518" sz="1125" spc="-44" i="1">
                <a:latin typeface="Times New Roman"/>
                <a:cs typeface="Times New Roman"/>
              </a:rPr>
              <a:t>x</a:t>
            </a:r>
            <a:r>
              <a:rPr dirty="0" baseline="-18518" sz="1125" spc="104" i="1">
                <a:latin typeface="Times New Roman"/>
                <a:cs typeface="Times New Roman"/>
              </a:rPr>
              <a:t> </a:t>
            </a:r>
            <a:r>
              <a:rPr dirty="0" sz="1700" spc="-100">
                <a:latin typeface="Symbol"/>
                <a:cs typeface="Symbol"/>
              </a:rPr>
              <a:t></a:t>
            </a:r>
            <a:r>
              <a:rPr dirty="0" baseline="4273" sz="1950" spc="-120">
                <a:latin typeface="Times New Roman"/>
                <a:cs typeface="Times New Roman"/>
              </a:rPr>
              <a:t>0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300">
                <a:latin typeface="Times New Roman"/>
                <a:cs typeface="Times New Roman"/>
              </a:rPr>
              <a:t> </a:t>
            </a:r>
            <a:r>
              <a:rPr dirty="0" baseline="4273" sz="1950">
                <a:latin typeface="Times New Roman"/>
                <a:cs typeface="Times New Roman"/>
              </a:rPr>
              <a:t>0</a:t>
            </a:r>
            <a:r>
              <a:rPr dirty="0" sz="1700" spc="-180">
                <a:latin typeface="Symbol"/>
                <a:cs typeface="Symbol"/>
              </a:rPr>
              <a:t></a:t>
            </a:r>
            <a:r>
              <a:rPr dirty="0" sz="1700" spc="-165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</a:t>
            </a:r>
            <a:r>
              <a:rPr dirty="0" baseline="4273" sz="1950" spc="-75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Symbol"/>
                <a:cs typeface="Symbol"/>
              </a:rPr>
              <a:t></a:t>
            </a:r>
            <a:r>
              <a:rPr dirty="0" baseline="4273" sz="1950" spc="-89">
                <a:latin typeface="Times New Roman"/>
                <a:cs typeface="Times New Roman"/>
              </a:rPr>
              <a:t>6</a:t>
            </a:r>
            <a:r>
              <a:rPr dirty="0" baseline="4273" sz="1950" spc="-127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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Times New Roman"/>
                <a:cs typeface="Times New Roman"/>
              </a:rPr>
              <a:t>0</a:t>
            </a:r>
            <a:endParaRPr baseline="4273" sz="1950">
              <a:latin typeface="Times New Roman"/>
              <a:cs typeface="Times New Roman"/>
            </a:endParaRPr>
          </a:p>
          <a:p>
            <a:pPr marL="94615">
              <a:lnSpc>
                <a:spcPct val="100000"/>
              </a:lnSpc>
              <a:spcBef>
                <a:spcPts val="130"/>
              </a:spcBef>
            </a:pPr>
            <a:r>
              <a:rPr dirty="0" sz="1700" spc="-100">
                <a:latin typeface="Symbol"/>
                <a:cs typeface="Symbol"/>
              </a:rPr>
              <a:t></a:t>
            </a:r>
            <a:r>
              <a:rPr dirty="0" baseline="4273" sz="1950" spc="-120">
                <a:latin typeface="Times New Roman"/>
                <a:cs typeface="Times New Roman"/>
              </a:rPr>
              <a:t>0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270">
                <a:latin typeface="Times New Roman"/>
                <a:cs typeface="Times New Roman"/>
              </a:rPr>
              <a:t> </a:t>
            </a:r>
            <a:r>
              <a:rPr dirty="0" baseline="4273" sz="1950">
                <a:latin typeface="Times New Roman"/>
                <a:cs typeface="Times New Roman"/>
              </a:rPr>
              <a:t>2</a:t>
            </a:r>
            <a:r>
              <a:rPr dirty="0" sz="1700" spc="-180">
                <a:latin typeface="Symbol"/>
                <a:cs typeface="Symbol"/>
              </a:rPr>
              <a:t></a:t>
            </a:r>
            <a:r>
              <a:rPr dirty="0" sz="1700" spc="-245">
                <a:latin typeface="Times New Roman"/>
                <a:cs typeface="Times New Roman"/>
              </a:rPr>
              <a:t> </a:t>
            </a:r>
            <a:r>
              <a:rPr dirty="0" baseline="2525" sz="1650" b="1">
                <a:latin typeface="Calibri"/>
                <a:cs typeface="Calibri"/>
              </a:rPr>
              <a:t>:</a:t>
            </a:r>
            <a:endParaRPr baseline="2525" sz="165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90062" y="5319514"/>
            <a:ext cx="323215" cy="2857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700" spc="-250">
                <a:latin typeface="Symbol"/>
                <a:cs typeface="Symbol"/>
              </a:rPr>
              <a:t></a:t>
            </a:r>
            <a:r>
              <a:rPr dirty="0" baseline="4273" sz="1950" spc="-345">
                <a:latin typeface="Times New Roman"/>
                <a:cs typeface="Times New Roman"/>
              </a:rPr>
              <a:t>1</a:t>
            </a:r>
            <a:r>
              <a:rPr dirty="0" baseline="4273" sz="1950" spc="-75">
                <a:latin typeface="Times New Roman"/>
                <a:cs typeface="Times New Roman"/>
              </a:rPr>
              <a:t>,</a:t>
            </a:r>
            <a:r>
              <a:rPr dirty="0" baseline="4273" sz="1950" spc="-240">
                <a:latin typeface="Times New Roman"/>
                <a:cs typeface="Times New Roman"/>
              </a:rPr>
              <a:t>1</a:t>
            </a:r>
            <a:r>
              <a:rPr dirty="0" sz="1700" spc="-225">
                <a:latin typeface="Symbol"/>
                <a:cs typeface="Symbol"/>
              </a:rPr>
              <a:t></a:t>
            </a:r>
            <a:r>
              <a:rPr dirty="0" sz="1700" spc="-240">
                <a:latin typeface="Times New Roman"/>
                <a:cs typeface="Times New Roman"/>
              </a:rPr>
              <a:t> </a:t>
            </a:r>
            <a:r>
              <a:rPr dirty="0" baseline="2525" sz="1650" b="1">
                <a:latin typeface="Calibri"/>
                <a:cs typeface="Calibri"/>
              </a:rPr>
              <a:t>:</a:t>
            </a:r>
            <a:endParaRPr baseline="2525" sz="165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287577" y="5043925"/>
            <a:ext cx="2907030" cy="8375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ctr" marR="5080">
              <a:lnSpc>
                <a:spcPct val="100000"/>
              </a:lnSpc>
              <a:spcBef>
                <a:spcPts val="105"/>
              </a:spcBef>
              <a:tabLst>
                <a:tab pos="1844039" algn="l"/>
              </a:tabLst>
            </a:pPr>
            <a:r>
              <a:rPr dirty="0" baseline="4273" sz="1950" spc="-127" i="1">
                <a:latin typeface="Times New Roman"/>
                <a:cs typeface="Times New Roman"/>
              </a:rPr>
              <a:t>D</a:t>
            </a:r>
            <a:r>
              <a:rPr dirty="0" baseline="4273" sz="1950" spc="-52" i="1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</a:t>
            </a:r>
            <a:r>
              <a:rPr dirty="0" baseline="4273" sz="1950" spc="-22">
                <a:latin typeface="Times New Roman"/>
                <a:cs typeface="Times New Roman"/>
              </a:rPr>
              <a:t> </a:t>
            </a:r>
            <a:r>
              <a:rPr dirty="0" baseline="4273" sz="1950" spc="-127" i="1">
                <a:latin typeface="Times New Roman"/>
                <a:cs typeface="Times New Roman"/>
              </a:rPr>
              <a:t>D</a:t>
            </a:r>
            <a:r>
              <a:rPr dirty="0" baseline="4273" sz="1950" spc="-277" i="1">
                <a:latin typeface="Times New Roman"/>
                <a:cs typeface="Times New Roman"/>
              </a:rPr>
              <a:t> </a:t>
            </a:r>
            <a:r>
              <a:rPr dirty="0" sz="1700" spc="-100">
                <a:latin typeface="Symbol"/>
                <a:cs typeface="Symbol"/>
              </a:rPr>
              <a:t></a:t>
            </a:r>
            <a:r>
              <a:rPr dirty="0" baseline="4273" sz="1950" spc="-120">
                <a:latin typeface="Times New Roman"/>
                <a:cs typeface="Times New Roman"/>
              </a:rPr>
              <a:t>0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270">
                <a:latin typeface="Times New Roman"/>
                <a:cs typeface="Times New Roman"/>
              </a:rPr>
              <a:t> </a:t>
            </a:r>
            <a:r>
              <a:rPr dirty="0" baseline="4273" sz="1950">
                <a:latin typeface="Times New Roman"/>
                <a:cs typeface="Times New Roman"/>
              </a:rPr>
              <a:t>2</a:t>
            </a:r>
            <a:r>
              <a:rPr dirty="0" sz="1700" spc="-180">
                <a:latin typeface="Symbol"/>
                <a:cs typeface="Symbol"/>
              </a:rPr>
              <a:t></a:t>
            </a:r>
            <a:r>
              <a:rPr dirty="0" sz="1700" spc="-165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</a:t>
            </a:r>
            <a:r>
              <a:rPr dirty="0" baseline="4273" sz="1950" spc="-135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Times New Roman"/>
                <a:cs typeface="Times New Roman"/>
              </a:rPr>
              <a:t>36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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Times New Roman"/>
                <a:cs typeface="Times New Roman"/>
              </a:rPr>
              <a:t>0</a:t>
            </a:r>
            <a:r>
              <a:rPr dirty="0" baseline="4273" sz="1950">
                <a:latin typeface="Times New Roman"/>
                <a:cs typeface="Times New Roman"/>
              </a:rPr>
              <a:t>	</a:t>
            </a:r>
            <a:r>
              <a:rPr dirty="0" baseline="4273" sz="1950" spc="67" i="1">
                <a:latin typeface="Times New Roman"/>
                <a:cs typeface="Times New Roman"/>
              </a:rPr>
              <a:t>f</a:t>
            </a:r>
            <a:r>
              <a:rPr dirty="0" baseline="-18518" sz="1125" spc="120" i="1">
                <a:latin typeface="Times New Roman"/>
                <a:cs typeface="Times New Roman"/>
              </a:rPr>
              <a:t>x</a:t>
            </a:r>
            <a:r>
              <a:rPr dirty="0" baseline="-18518" sz="1125" spc="-44" i="1">
                <a:latin typeface="Times New Roman"/>
                <a:cs typeface="Times New Roman"/>
              </a:rPr>
              <a:t>x</a:t>
            </a:r>
            <a:r>
              <a:rPr dirty="0" baseline="-18518" sz="1125" spc="104" i="1">
                <a:latin typeface="Times New Roman"/>
                <a:cs typeface="Times New Roman"/>
              </a:rPr>
              <a:t> </a:t>
            </a:r>
            <a:r>
              <a:rPr dirty="0" sz="1700" spc="-100">
                <a:latin typeface="Symbol"/>
                <a:cs typeface="Symbol"/>
              </a:rPr>
              <a:t></a:t>
            </a:r>
            <a:r>
              <a:rPr dirty="0" baseline="4273" sz="1950" spc="-120">
                <a:latin typeface="Times New Roman"/>
                <a:cs typeface="Times New Roman"/>
              </a:rPr>
              <a:t>0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270">
                <a:latin typeface="Times New Roman"/>
                <a:cs typeface="Times New Roman"/>
              </a:rPr>
              <a:t> </a:t>
            </a:r>
            <a:r>
              <a:rPr dirty="0" baseline="4273" sz="1950">
                <a:latin typeface="Times New Roman"/>
                <a:cs typeface="Times New Roman"/>
              </a:rPr>
              <a:t>2</a:t>
            </a:r>
            <a:r>
              <a:rPr dirty="0" sz="1700" spc="-180">
                <a:latin typeface="Symbol"/>
                <a:cs typeface="Symbol"/>
              </a:rPr>
              <a:t></a:t>
            </a:r>
            <a:r>
              <a:rPr dirty="0" sz="1700" spc="-165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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Times New Roman"/>
                <a:cs typeface="Times New Roman"/>
              </a:rPr>
              <a:t>6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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Times New Roman"/>
                <a:cs typeface="Times New Roman"/>
              </a:rPr>
              <a:t>0</a:t>
            </a:r>
            <a:endParaRPr baseline="4273" sz="19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 algn="ctr" marR="8255">
              <a:lnSpc>
                <a:spcPct val="100000"/>
              </a:lnSpc>
              <a:spcBef>
                <a:spcPts val="5"/>
              </a:spcBef>
            </a:pPr>
            <a:r>
              <a:rPr dirty="0" baseline="4273" sz="1950" spc="-75" i="1">
                <a:latin typeface="Times New Roman"/>
                <a:cs typeface="Times New Roman"/>
              </a:rPr>
              <a:t>D</a:t>
            </a:r>
            <a:r>
              <a:rPr dirty="0" baseline="4273" sz="1950" spc="-37" i="1">
                <a:latin typeface="Times New Roman"/>
                <a:cs typeface="Times New Roman"/>
              </a:rPr>
              <a:t> </a:t>
            </a:r>
            <a:r>
              <a:rPr dirty="0" baseline="4273" sz="1950" spc="-60">
                <a:latin typeface="Symbol"/>
                <a:cs typeface="Symbol"/>
              </a:rPr>
              <a:t></a:t>
            </a:r>
            <a:r>
              <a:rPr dirty="0" baseline="4273" sz="1950" spc="-7">
                <a:latin typeface="Times New Roman"/>
                <a:cs typeface="Times New Roman"/>
              </a:rPr>
              <a:t> </a:t>
            </a:r>
            <a:r>
              <a:rPr dirty="0" baseline="4273" sz="1950" spc="-75" i="1">
                <a:latin typeface="Times New Roman"/>
                <a:cs typeface="Times New Roman"/>
              </a:rPr>
              <a:t>D</a:t>
            </a:r>
            <a:r>
              <a:rPr dirty="0" baseline="4273" sz="1950" spc="-262" i="1">
                <a:latin typeface="Times New Roman"/>
                <a:cs typeface="Times New Roman"/>
              </a:rPr>
              <a:t> </a:t>
            </a:r>
            <a:r>
              <a:rPr dirty="0" sz="1700" spc="-195">
                <a:latin typeface="Symbol"/>
                <a:cs typeface="Symbol"/>
              </a:rPr>
              <a:t></a:t>
            </a:r>
            <a:r>
              <a:rPr dirty="0" baseline="4273" sz="1950" spc="-232">
                <a:latin typeface="Times New Roman"/>
                <a:cs typeface="Times New Roman"/>
              </a:rPr>
              <a:t>1</a:t>
            </a:r>
            <a:r>
              <a:rPr dirty="0" baseline="4273" sz="1950" spc="-7">
                <a:latin typeface="Times New Roman"/>
                <a:cs typeface="Times New Roman"/>
              </a:rPr>
              <a:t>,</a:t>
            </a:r>
            <a:r>
              <a:rPr dirty="0" baseline="4273" sz="1950" spc="-104">
                <a:latin typeface="Times New Roman"/>
                <a:cs typeface="Times New Roman"/>
              </a:rPr>
              <a:t>1</a:t>
            </a:r>
            <a:r>
              <a:rPr dirty="0" sz="1700" spc="-165">
                <a:latin typeface="Symbol"/>
                <a:cs typeface="Symbol"/>
              </a:rPr>
              <a:t></a:t>
            </a:r>
            <a:r>
              <a:rPr dirty="0" sz="1700" spc="-155">
                <a:latin typeface="Times New Roman"/>
                <a:cs typeface="Times New Roman"/>
              </a:rPr>
              <a:t> </a:t>
            </a:r>
            <a:r>
              <a:rPr dirty="0" baseline="4273" sz="1950" spc="-60">
                <a:latin typeface="Symbol"/>
                <a:cs typeface="Symbol"/>
              </a:rPr>
              <a:t></a:t>
            </a:r>
            <a:r>
              <a:rPr dirty="0" baseline="4273" sz="1950" spc="-60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Symbol"/>
                <a:cs typeface="Symbol"/>
              </a:rPr>
              <a:t></a:t>
            </a:r>
            <a:r>
              <a:rPr dirty="0" baseline="4273" sz="1950" spc="-52">
                <a:latin typeface="Times New Roman"/>
                <a:cs typeface="Times New Roman"/>
              </a:rPr>
              <a:t>36</a:t>
            </a:r>
            <a:r>
              <a:rPr dirty="0" baseline="4273" sz="1950" spc="-112">
                <a:latin typeface="Times New Roman"/>
                <a:cs typeface="Times New Roman"/>
              </a:rPr>
              <a:t> </a:t>
            </a:r>
            <a:r>
              <a:rPr dirty="0" baseline="4273" sz="1950" spc="-60">
                <a:latin typeface="Symbol"/>
                <a:cs typeface="Symbol"/>
              </a:rPr>
              <a:t></a:t>
            </a:r>
            <a:r>
              <a:rPr dirty="0" baseline="4273" sz="1950" spc="-89">
                <a:latin typeface="Times New Roman"/>
                <a:cs typeface="Times New Roman"/>
              </a:rPr>
              <a:t> </a:t>
            </a:r>
            <a:r>
              <a:rPr dirty="0" baseline="4273" sz="1950" spc="-52">
                <a:latin typeface="Times New Roman"/>
                <a:cs typeface="Times New Roman"/>
              </a:rPr>
              <a:t>0</a:t>
            </a:r>
            <a:endParaRPr baseline="4273" sz="19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94133" y="5872541"/>
            <a:ext cx="501015" cy="2863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700" spc="-30">
                <a:latin typeface="Symbol"/>
                <a:cs typeface="Symbol"/>
              </a:rPr>
              <a:t></a:t>
            </a:r>
            <a:r>
              <a:rPr dirty="0" baseline="4273" sz="1950">
                <a:latin typeface="Symbol"/>
                <a:cs typeface="Symbol"/>
              </a:rPr>
              <a:t></a:t>
            </a:r>
            <a:r>
              <a:rPr dirty="0" baseline="4273" sz="1950" spc="-187">
                <a:latin typeface="Times New Roman"/>
                <a:cs typeface="Times New Roman"/>
              </a:rPr>
              <a:t>1</a:t>
            </a:r>
            <a:r>
              <a:rPr dirty="0" baseline="4273" sz="1950" spc="30">
                <a:latin typeface="Times New Roman"/>
                <a:cs typeface="Times New Roman"/>
              </a:rPr>
              <a:t>,</a:t>
            </a:r>
            <a:r>
              <a:rPr dirty="0" baseline="4273" sz="1950" spc="-52">
                <a:latin typeface="Times New Roman"/>
                <a:cs typeface="Times New Roman"/>
              </a:rPr>
              <a:t>1</a:t>
            </a:r>
            <a:r>
              <a:rPr dirty="0" sz="1700" spc="-140">
                <a:latin typeface="Symbol"/>
                <a:cs typeface="Symbol"/>
              </a:rPr>
              <a:t></a:t>
            </a:r>
            <a:r>
              <a:rPr dirty="0" sz="1700" spc="-180">
                <a:latin typeface="Times New Roman"/>
                <a:cs typeface="Times New Roman"/>
              </a:rPr>
              <a:t> </a:t>
            </a:r>
            <a:r>
              <a:rPr dirty="0" baseline="2525" sz="1650" b="1">
                <a:latin typeface="Calibri"/>
                <a:cs typeface="Calibri"/>
              </a:rPr>
              <a:t>:</a:t>
            </a:r>
            <a:endParaRPr baseline="2525" sz="1650">
              <a:latin typeface="Calibri"/>
              <a:cs typeface="Calibri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012363" y="6148825"/>
            <a:ext cx="1438910" cy="2857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4273" sz="1950" spc="-82" i="1">
                <a:latin typeface="Times New Roman"/>
                <a:cs typeface="Times New Roman"/>
              </a:rPr>
              <a:t>D</a:t>
            </a:r>
            <a:r>
              <a:rPr dirty="0" baseline="4273" sz="1950" spc="-37" i="1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Symbol"/>
                <a:cs typeface="Symbol"/>
              </a:rPr>
              <a:t></a:t>
            </a:r>
            <a:r>
              <a:rPr dirty="0" baseline="4273" sz="1950" spc="-7">
                <a:latin typeface="Times New Roman"/>
                <a:cs typeface="Times New Roman"/>
              </a:rPr>
              <a:t> </a:t>
            </a:r>
            <a:r>
              <a:rPr dirty="0" baseline="4273" sz="1950" spc="-82" i="1">
                <a:latin typeface="Times New Roman"/>
                <a:cs typeface="Times New Roman"/>
              </a:rPr>
              <a:t>D</a:t>
            </a:r>
            <a:r>
              <a:rPr dirty="0" baseline="4273" sz="1950" spc="-270" i="1">
                <a:latin typeface="Times New Roman"/>
                <a:cs typeface="Times New Roman"/>
              </a:rPr>
              <a:t> </a:t>
            </a:r>
            <a:r>
              <a:rPr dirty="0" sz="1700" spc="-60">
                <a:latin typeface="Symbol"/>
                <a:cs typeface="Symbol"/>
              </a:rPr>
              <a:t></a:t>
            </a:r>
            <a:r>
              <a:rPr dirty="0" baseline="4273" sz="1950" spc="-75">
                <a:latin typeface="Symbol"/>
                <a:cs typeface="Symbol"/>
              </a:rPr>
              <a:t></a:t>
            </a:r>
            <a:r>
              <a:rPr dirty="0" baseline="4273" sz="1950" spc="-240">
                <a:latin typeface="Times New Roman"/>
                <a:cs typeface="Times New Roman"/>
              </a:rPr>
              <a:t>1</a:t>
            </a:r>
            <a:r>
              <a:rPr dirty="0" baseline="4273" sz="1950" spc="-7">
                <a:latin typeface="Times New Roman"/>
                <a:cs typeface="Times New Roman"/>
              </a:rPr>
              <a:t>,</a:t>
            </a:r>
            <a:r>
              <a:rPr dirty="0" baseline="4273" sz="1950" spc="-112">
                <a:latin typeface="Times New Roman"/>
                <a:cs typeface="Times New Roman"/>
              </a:rPr>
              <a:t>1</a:t>
            </a:r>
            <a:r>
              <a:rPr dirty="0" sz="1700" spc="-165">
                <a:latin typeface="Symbol"/>
                <a:cs typeface="Symbol"/>
              </a:rPr>
              <a:t></a:t>
            </a:r>
            <a:r>
              <a:rPr dirty="0" sz="1700" spc="-155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Symbol"/>
                <a:cs typeface="Symbol"/>
              </a:rPr>
              <a:t></a:t>
            </a:r>
            <a:r>
              <a:rPr dirty="0" baseline="4273" sz="1950" spc="-67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</a:t>
            </a:r>
            <a:r>
              <a:rPr dirty="0" baseline="4273" sz="1950" spc="-60">
                <a:latin typeface="Times New Roman"/>
                <a:cs typeface="Times New Roman"/>
              </a:rPr>
              <a:t>36</a:t>
            </a:r>
            <a:r>
              <a:rPr dirty="0" baseline="4273" sz="1950" spc="-120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Symbol"/>
                <a:cs typeface="Symbol"/>
              </a:rPr>
              <a:t></a:t>
            </a:r>
            <a:r>
              <a:rPr dirty="0" baseline="4273" sz="1950" spc="-89">
                <a:latin typeface="Times New Roman"/>
                <a:cs typeface="Times New Roman"/>
              </a:rPr>
              <a:t> </a:t>
            </a:r>
            <a:r>
              <a:rPr dirty="0" baseline="4273" sz="1950" spc="-60">
                <a:latin typeface="Times New Roman"/>
                <a:cs typeface="Times New Roman"/>
              </a:rPr>
              <a:t>0</a:t>
            </a:r>
            <a:endParaRPr baseline="4273" sz="19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73327" y="6612073"/>
            <a:ext cx="467741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classification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 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821146" y="6747940"/>
            <a:ext cx="349250" cy="790575"/>
          </a:xfrm>
          <a:prstGeom prst="rect">
            <a:avLst/>
          </a:prstGeom>
        </p:spPr>
        <p:txBody>
          <a:bodyPr wrap="square" lIns="0" tIns="3111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44"/>
              </a:spcBef>
            </a:pP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sz="1550" spc="-85">
                <a:latin typeface="Symbol"/>
                <a:cs typeface="Symbol"/>
              </a:rPr>
              <a:t></a:t>
            </a:r>
            <a:r>
              <a:rPr dirty="0" baseline="4629" sz="1800" spc="-127">
                <a:latin typeface="Times New Roman"/>
                <a:cs typeface="Times New Roman"/>
              </a:rPr>
              <a:t>1,1</a:t>
            </a:r>
            <a:r>
              <a:rPr dirty="0" sz="1550" spc="-8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279888" y="6727481"/>
            <a:ext cx="1356360" cy="1045210"/>
          </a:xfrm>
          <a:prstGeom prst="rect">
            <a:avLst/>
          </a:prstGeom>
        </p:spPr>
        <p:txBody>
          <a:bodyPr wrap="square" lIns="0" tIns="844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65"/>
              </a:spcBef>
            </a:pPr>
            <a:r>
              <a:rPr dirty="0" sz="1200" spc="-5">
                <a:latin typeface="Times New Roman"/>
                <a:cs typeface="Times New Roman"/>
              </a:rPr>
              <a:t>:</a:t>
            </a:r>
            <a:r>
              <a:rPr dirty="0" sz="1200" spc="60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Relative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Maximum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70"/>
              </a:spcBef>
            </a:pPr>
            <a:r>
              <a:rPr dirty="0" sz="1200" spc="-5">
                <a:latin typeface="Times New Roman"/>
                <a:cs typeface="Times New Roman"/>
              </a:rPr>
              <a:t>:</a:t>
            </a:r>
            <a:r>
              <a:rPr dirty="0" sz="1200" spc="61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Relative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Minimum</a:t>
            </a:r>
            <a:endParaRPr sz="1200">
              <a:latin typeface="Times New Roman"/>
              <a:cs typeface="Times New Roman"/>
            </a:endParaRPr>
          </a:p>
          <a:p>
            <a:pPr marL="170815" marR="408940" indent="-158750">
              <a:lnSpc>
                <a:spcPct val="139400"/>
              </a:lnSpc>
            </a:pPr>
            <a:r>
              <a:rPr dirty="0" sz="1200" spc="-5">
                <a:latin typeface="Times New Roman"/>
                <a:cs typeface="Times New Roman"/>
              </a:rPr>
              <a:t>:</a:t>
            </a:r>
            <a:r>
              <a:rPr dirty="0" sz="1200" spc="27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Saddle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Point </a:t>
            </a:r>
            <a:r>
              <a:rPr dirty="0" sz="1200" spc="-28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15">
                <a:latin typeface="Times New Roman"/>
                <a:cs typeface="Times New Roman"/>
              </a:rPr>
              <a:t>a</a:t>
            </a:r>
            <a:r>
              <a:rPr dirty="0" sz="1200" spc="-5">
                <a:latin typeface="Times New Roman"/>
                <a:cs typeface="Times New Roman"/>
              </a:rPr>
              <a:t>dd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e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P</a:t>
            </a:r>
            <a:r>
              <a:rPr dirty="0" sz="1200" spc="-5">
                <a:latin typeface="Times New Roman"/>
                <a:cs typeface="Times New Roman"/>
              </a:rPr>
              <a:t>oint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821146" y="7529255"/>
            <a:ext cx="526415" cy="2641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550" spc="-55">
                <a:latin typeface="Symbol"/>
                <a:cs typeface="Symbol"/>
              </a:rPr>
              <a:t></a:t>
            </a:r>
            <a:r>
              <a:rPr dirty="0" baseline="4629" sz="1800" spc="-82">
                <a:latin typeface="Symbol"/>
                <a:cs typeface="Symbol"/>
              </a:rPr>
              <a:t></a:t>
            </a:r>
            <a:r>
              <a:rPr dirty="0" baseline="4629" sz="1800" spc="-82">
                <a:latin typeface="Times New Roman"/>
                <a:cs typeface="Times New Roman"/>
              </a:rPr>
              <a:t>1,1</a:t>
            </a:r>
            <a:r>
              <a:rPr dirty="0" sz="1550" spc="-55">
                <a:latin typeface="Symbol"/>
                <a:cs typeface="Symbol"/>
              </a:rPr>
              <a:t></a:t>
            </a:r>
            <a:r>
              <a:rPr dirty="0" sz="1550" spc="25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: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73327" y="7963861"/>
            <a:ext cx="339979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sake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completeness.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14400" y="914399"/>
            <a:ext cx="5943600" cy="7417434"/>
          </a:xfrm>
          <a:custGeom>
            <a:avLst/>
            <a:gdLst/>
            <a:ahLst/>
            <a:cxnLst/>
            <a:rect l="l" t="t" r="r" b="b"/>
            <a:pathLst>
              <a:path w="5943600" h="7417434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7411212"/>
                </a:lnTo>
                <a:lnTo>
                  <a:pt x="6096" y="7411212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7411212"/>
                </a:lnTo>
                <a:lnTo>
                  <a:pt x="0" y="7417308"/>
                </a:lnTo>
                <a:lnTo>
                  <a:pt x="6096" y="7417308"/>
                </a:lnTo>
                <a:lnTo>
                  <a:pt x="5937504" y="7417308"/>
                </a:lnTo>
                <a:lnTo>
                  <a:pt x="5943600" y="7417308"/>
                </a:lnTo>
                <a:lnTo>
                  <a:pt x="5943600" y="741121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2754" y="7761071"/>
            <a:ext cx="5845810" cy="528955"/>
          </a:xfrm>
          <a:custGeom>
            <a:avLst/>
            <a:gdLst/>
            <a:ahLst/>
            <a:cxnLst/>
            <a:rect l="l" t="t" r="r" b="b"/>
            <a:pathLst>
              <a:path w="5845809" h="528954">
                <a:moveTo>
                  <a:pt x="5845340" y="93802"/>
                </a:moveTo>
                <a:lnTo>
                  <a:pt x="5837047" y="41757"/>
                </a:lnTo>
                <a:lnTo>
                  <a:pt x="5812180" y="0"/>
                </a:lnTo>
                <a:lnTo>
                  <a:pt x="33299" y="0"/>
                </a:lnTo>
                <a:lnTo>
                  <a:pt x="8432" y="41757"/>
                </a:lnTo>
                <a:lnTo>
                  <a:pt x="139" y="93802"/>
                </a:lnTo>
                <a:lnTo>
                  <a:pt x="8432" y="145859"/>
                </a:lnTo>
                <a:lnTo>
                  <a:pt x="28168" y="179006"/>
                </a:lnTo>
                <a:lnTo>
                  <a:pt x="8293" y="212382"/>
                </a:lnTo>
                <a:lnTo>
                  <a:pt x="0" y="264439"/>
                </a:lnTo>
                <a:lnTo>
                  <a:pt x="8293" y="316484"/>
                </a:lnTo>
                <a:lnTo>
                  <a:pt x="28105" y="349758"/>
                </a:lnTo>
                <a:lnTo>
                  <a:pt x="8293" y="383019"/>
                </a:lnTo>
                <a:lnTo>
                  <a:pt x="0" y="435063"/>
                </a:lnTo>
                <a:lnTo>
                  <a:pt x="8293" y="487121"/>
                </a:lnTo>
                <a:lnTo>
                  <a:pt x="33159" y="528866"/>
                </a:lnTo>
                <a:lnTo>
                  <a:pt x="1028268" y="528866"/>
                </a:lnTo>
                <a:lnTo>
                  <a:pt x="1053134" y="487121"/>
                </a:lnTo>
                <a:lnTo>
                  <a:pt x="1061427" y="435063"/>
                </a:lnTo>
                <a:lnTo>
                  <a:pt x="1053134" y="383019"/>
                </a:lnTo>
                <a:lnTo>
                  <a:pt x="1038364" y="358228"/>
                </a:lnTo>
                <a:lnTo>
                  <a:pt x="1118235" y="358228"/>
                </a:lnTo>
                <a:lnTo>
                  <a:pt x="5727535" y="358228"/>
                </a:lnTo>
                <a:lnTo>
                  <a:pt x="5752401" y="316484"/>
                </a:lnTo>
                <a:lnTo>
                  <a:pt x="5760694" y="264439"/>
                </a:lnTo>
                <a:lnTo>
                  <a:pt x="5752401" y="212382"/>
                </a:lnTo>
                <a:lnTo>
                  <a:pt x="5737631" y="187604"/>
                </a:lnTo>
                <a:lnTo>
                  <a:pt x="5812180" y="187604"/>
                </a:lnTo>
                <a:lnTo>
                  <a:pt x="5837047" y="145859"/>
                </a:lnTo>
                <a:lnTo>
                  <a:pt x="5845340" y="9380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52774" y="7369431"/>
            <a:ext cx="4756150" cy="187960"/>
          </a:xfrm>
          <a:custGeom>
            <a:avLst/>
            <a:gdLst/>
            <a:ahLst/>
            <a:cxnLst/>
            <a:rect l="l" t="t" r="r" b="b"/>
            <a:pathLst>
              <a:path w="4756150" h="187959">
                <a:moveTo>
                  <a:pt x="4722920" y="-2"/>
                </a:moveTo>
                <a:lnTo>
                  <a:pt x="33162" y="-2"/>
                </a:lnTo>
                <a:lnTo>
                  <a:pt x="8290" y="41746"/>
                </a:lnTo>
                <a:lnTo>
                  <a:pt x="0" y="93796"/>
                </a:lnTo>
                <a:lnTo>
                  <a:pt x="8290" y="145847"/>
                </a:lnTo>
                <a:lnTo>
                  <a:pt x="33162" y="187595"/>
                </a:lnTo>
                <a:lnTo>
                  <a:pt x="4722920" y="187595"/>
                </a:lnTo>
                <a:lnTo>
                  <a:pt x="4747792" y="145847"/>
                </a:lnTo>
                <a:lnTo>
                  <a:pt x="4756082" y="93796"/>
                </a:lnTo>
                <a:lnTo>
                  <a:pt x="4747792" y="41746"/>
                </a:lnTo>
                <a:lnTo>
                  <a:pt x="4722920" y="-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" name="object 4"/>
          <p:cNvGrpSpPr/>
          <p:nvPr/>
        </p:nvGrpSpPr>
        <p:grpSpPr>
          <a:xfrm>
            <a:off x="5679243" y="7092100"/>
            <a:ext cx="1118870" cy="473709"/>
            <a:chOff x="5679243" y="7092100"/>
            <a:chExt cx="1118870" cy="473709"/>
          </a:xfrm>
        </p:grpSpPr>
        <p:sp>
          <p:nvSpPr>
            <p:cNvPr id="5" name="object 5"/>
            <p:cNvSpPr/>
            <p:nvPr/>
          </p:nvSpPr>
          <p:spPr>
            <a:xfrm>
              <a:off x="5832786" y="7333923"/>
              <a:ext cx="287655" cy="222885"/>
            </a:xfrm>
            <a:custGeom>
              <a:avLst/>
              <a:gdLst/>
              <a:ahLst/>
              <a:cxnLst/>
              <a:rect l="l" t="t" r="r" b="b"/>
              <a:pathLst>
                <a:path w="287654" h="222884">
                  <a:moveTo>
                    <a:pt x="249442" y="-2"/>
                  </a:moveTo>
                  <a:lnTo>
                    <a:pt x="37792" y="-2"/>
                  </a:lnTo>
                  <a:lnTo>
                    <a:pt x="12593" y="38280"/>
                  </a:lnTo>
                  <a:lnTo>
                    <a:pt x="-5" y="85957"/>
                  </a:lnTo>
                  <a:lnTo>
                    <a:pt x="-5" y="136766"/>
                  </a:lnTo>
                  <a:lnTo>
                    <a:pt x="12593" y="184443"/>
                  </a:lnTo>
                  <a:lnTo>
                    <a:pt x="37792" y="222727"/>
                  </a:lnTo>
                  <a:lnTo>
                    <a:pt x="249442" y="222727"/>
                  </a:lnTo>
                  <a:lnTo>
                    <a:pt x="274641" y="184443"/>
                  </a:lnTo>
                  <a:lnTo>
                    <a:pt x="287241" y="136766"/>
                  </a:lnTo>
                  <a:lnTo>
                    <a:pt x="287241" y="85957"/>
                  </a:lnTo>
                  <a:lnTo>
                    <a:pt x="274641" y="38280"/>
                  </a:lnTo>
                  <a:lnTo>
                    <a:pt x="249442" y="-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5679236" y="7300277"/>
              <a:ext cx="749300" cy="265430"/>
            </a:xfrm>
            <a:custGeom>
              <a:avLst/>
              <a:gdLst/>
              <a:ahLst/>
              <a:cxnLst/>
              <a:rect l="l" t="t" r="r" b="b"/>
              <a:pathLst>
                <a:path w="749300" h="265429">
                  <a:moveTo>
                    <a:pt x="238556" y="132664"/>
                  </a:moveTo>
                  <a:lnTo>
                    <a:pt x="233349" y="82677"/>
                  </a:lnTo>
                  <a:lnTo>
                    <a:pt x="217716" y="37020"/>
                  </a:lnTo>
                  <a:lnTo>
                    <a:pt x="191655" y="0"/>
                  </a:lnTo>
                  <a:lnTo>
                    <a:pt x="46901" y="0"/>
                  </a:lnTo>
                  <a:lnTo>
                    <a:pt x="20840" y="37020"/>
                  </a:lnTo>
                  <a:lnTo>
                    <a:pt x="5207" y="82677"/>
                  </a:lnTo>
                  <a:lnTo>
                    <a:pt x="0" y="132664"/>
                  </a:lnTo>
                  <a:lnTo>
                    <a:pt x="5207" y="182638"/>
                  </a:lnTo>
                  <a:lnTo>
                    <a:pt x="20840" y="228295"/>
                  </a:lnTo>
                  <a:lnTo>
                    <a:pt x="46901" y="265328"/>
                  </a:lnTo>
                  <a:lnTo>
                    <a:pt x="191655" y="265328"/>
                  </a:lnTo>
                  <a:lnTo>
                    <a:pt x="217716" y="228295"/>
                  </a:lnTo>
                  <a:lnTo>
                    <a:pt x="233349" y="182638"/>
                  </a:lnTo>
                  <a:lnTo>
                    <a:pt x="238556" y="132664"/>
                  </a:lnTo>
                  <a:close/>
                </a:path>
                <a:path w="749300" h="265429">
                  <a:moveTo>
                    <a:pt x="748919" y="132664"/>
                  </a:moveTo>
                  <a:lnTo>
                    <a:pt x="743712" y="82677"/>
                  </a:lnTo>
                  <a:lnTo>
                    <a:pt x="728078" y="37020"/>
                  </a:lnTo>
                  <a:lnTo>
                    <a:pt x="702017" y="0"/>
                  </a:lnTo>
                  <a:lnTo>
                    <a:pt x="402704" y="0"/>
                  </a:lnTo>
                  <a:lnTo>
                    <a:pt x="376643" y="37020"/>
                  </a:lnTo>
                  <a:lnTo>
                    <a:pt x="361010" y="82677"/>
                  </a:lnTo>
                  <a:lnTo>
                    <a:pt x="355790" y="132664"/>
                  </a:lnTo>
                  <a:lnTo>
                    <a:pt x="361010" y="182638"/>
                  </a:lnTo>
                  <a:lnTo>
                    <a:pt x="376643" y="228295"/>
                  </a:lnTo>
                  <a:lnTo>
                    <a:pt x="402704" y="265315"/>
                  </a:lnTo>
                  <a:lnTo>
                    <a:pt x="702017" y="265315"/>
                  </a:lnTo>
                  <a:lnTo>
                    <a:pt x="728078" y="228295"/>
                  </a:lnTo>
                  <a:lnTo>
                    <a:pt x="743712" y="182638"/>
                  </a:lnTo>
                  <a:lnTo>
                    <a:pt x="748919" y="13266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6180148" y="7092100"/>
              <a:ext cx="618490" cy="187960"/>
            </a:xfrm>
            <a:custGeom>
              <a:avLst/>
              <a:gdLst/>
              <a:ahLst/>
              <a:cxnLst/>
              <a:rect l="l" t="t" r="r" b="b"/>
              <a:pathLst>
                <a:path w="618490" h="187959">
                  <a:moveTo>
                    <a:pt x="584777" y="-5"/>
                  </a:moveTo>
                  <a:lnTo>
                    <a:pt x="33156" y="-5"/>
                  </a:lnTo>
                  <a:lnTo>
                    <a:pt x="8284" y="41742"/>
                  </a:lnTo>
                  <a:lnTo>
                    <a:pt x="-5" y="93793"/>
                  </a:lnTo>
                  <a:lnTo>
                    <a:pt x="8284" y="145843"/>
                  </a:lnTo>
                  <a:lnTo>
                    <a:pt x="33156" y="187592"/>
                  </a:lnTo>
                  <a:lnTo>
                    <a:pt x="584777" y="187592"/>
                  </a:lnTo>
                  <a:lnTo>
                    <a:pt x="609649" y="145843"/>
                  </a:lnTo>
                  <a:lnTo>
                    <a:pt x="617940" y="93793"/>
                  </a:lnTo>
                  <a:lnTo>
                    <a:pt x="609649" y="41742"/>
                  </a:lnTo>
                  <a:lnTo>
                    <a:pt x="584777" y="-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/>
          <p:nvPr/>
        </p:nvSpPr>
        <p:spPr>
          <a:xfrm>
            <a:off x="5021538" y="7092143"/>
            <a:ext cx="608965" cy="187960"/>
          </a:xfrm>
          <a:custGeom>
            <a:avLst/>
            <a:gdLst/>
            <a:ahLst/>
            <a:cxnLst/>
            <a:rect l="l" t="t" r="r" b="b"/>
            <a:pathLst>
              <a:path w="608964" h="187959">
                <a:moveTo>
                  <a:pt x="575382" y="-5"/>
                </a:moveTo>
                <a:lnTo>
                  <a:pt x="33158" y="-5"/>
                </a:lnTo>
                <a:lnTo>
                  <a:pt x="8286" y="41742"/>
                </a:lnTo>
                <a:lnTo>
                  <a:pt x="-4" y="93793"/>
                </a:lnTo>
                <a:lnTo>
                  <a:pt x="8286" y="145843"/>
                </a:lnTo>
                <a:lnTo>
                  <a:pt x="33158" y="187592"/>
                </a:lnTo>
                <a:lnTo>
                  <a:pt x="575382" y="187592"/>
                </a:lnTo>
                <a:lnTo>
                  <a:pt x="600253" y="145843"/>
                </a:lnTo>
                <a:lnTo>
                  <a:pt x="608544" y="93793"/>
                </a:lnTo>
                <a:lnTo>
                  <a:pt x="600253" y="41742"/>
                </a:lnTo>
                <a:lnTo>
                  <a:pt x="575382" y="-5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9" name="object 9"/>
          <p:cNvGrpSpPr/>
          <p:nvPr/>
        </p:nvGrpSpPr>
        <p:grpSpPr>
          <a:xfrm>
            <a:off x="5601739" y="7022773"/>
            <a:ext cx="607060" cy="265430"/>
            <a:chOff x="5601739" y="7022773"/>
            <a:chExt cx="607060" cy="265430"/>
          </a:xfrm>
        </p:grpSpPr>
        <p:sp>
          <p:nvSpPr>
            <p:cNvPr id="10" name="object 10"/>
            <p:cNvSpPr/>
            <p:nvPr/>
          </p:nvSpPr>
          <p:spPr>
            <a:xfrm>
              <a:off x="5687347" y="7056428"/>
              <a:ext cx="347980" cy="222885"/>
            </a:xfrm>
            <a:custGeom>
              <a:avLst/>
              <a:gdLst/>
              <a:ahLst/>
              <a:cxnLst/>
              <a:rect l="l" t="t" r="r" b="b"/>
              <a:pathLst>
                <a:path w="347979" h="222884">
                  <a:moveTo>
                    <a:pt x="309993" y="-5"/>
                  </a:moveTo>
                  <a:lnTo>
                    <a:pt x="37792" y="-5"/>
                  </a:lnTo>
                  <a:lnTo>
                    <a:pt x="12594" y="38277"/>
                  </a:lnTo>
                  <a:lnTo>
                    <a:pt x="-5" y="85954"/>
                  </a:lnTo>
                  <a:lnTo>
                    <a:pt x="-5" y="136762"/>
                  </a:lnTo>
                  <a:lnTo>
                    <a:pt x="12594" y="184440"/>
                  </a:lnTo>
                  <a:lnTo>
                    <a:pt x="37792" y="222724"/>
                  </a:lnTo>
                  <a:lnTo>
                    <a:pt x="309993" y="222724"/>
                  </a:lnTo>
                  <a:lnTo>
                    <a:pt x="335192" y="184440"/>
                  </a:lnTo>
                  <a:lnTo>
                    <a:pt x="347791" y="136762"/>
                  </a:lnTo>
                  <a:lnTo>
                    <a:pt x="347791" y="85954"/>
                  </a:lnTo>
                  <a:lnTo>
                    <a:pt x="335192" y="38277"/>
                  </a:lnTo>
                  <a:lnTo>
                    <a:pt x="309993" y="-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5601728" y="7022769"/>
              <a:ext cx="607060" cy="265430"/>
            </a:xfrm>
            <a:custGeom>
              <a:avLst/>
              <a:gdLst/>
              <a:ahLst/>
              <a:cxnLst/>
              <a:rect l="l" t="t" r="r" b="b"/>
              <a:pathLst>
                <a:path w="607060" h="265429">
                  <a:moveTo>
                    <a:pt x="148323" y="132664"/>
                  </a:moveTo>
                  <a:lnTo>
                    <a:pt x="143116" y="82689"/>
                  </a:lnTo>
                  <a:lnTo>
                    <a:pt x="127482" y="37033"/>
                  </a:lnTo>
                  <a:lnTo>
                    <a:pt x="101422" y="0"/>
                  </a:lnTo>
                  <a:lnTo>
                    <a:pt x="46901" y="0"/>
                  </a:lnTo>
                  <a:lnTo>
                    <a:pt x="20840" y="37033"/>
                  </a:lnTo>
                  <a:lnTo>
                    <a:pt x="5207" y="82689"/>
                  </a:lnTo>
                  <a:lnTo>
                    <a:pt x="0" y="132664"/>
                  </a:lnTo>
                  <a:lnTo>
                    <a:pt x="5207" y="182651"/>
                  </a:lnTo>
                  <a:lnTo>
                    <a:pt x="20840" y="228307"/>
                  </a:lnTo>
                  <a:lnTo>
                    <a:pt x="46901" y="265328"/>
                  </a:lnTo>
                  <a:lnTo>
                    <a:pt x="101422" y="265328"/>
                  </a:lnTo>
                  <a:lnTo>
                    <a:pt x="127482" y="228307"/>
                  </a:lnTo>
                  <a:lnTo>
                    <a:pt x="143116" y="182651"/>
                  </a:lnTo>
                  <a:lnTo>
                    <a:pt x="148323" y="132664"/>
                  </a:lnTo>
                  <a:close/>
                </a:path>
                <a:path w="607060" h="265429">
                  <a:moveTo>
                    <a:pt x="606780" y="132664"/>
                  </a:moveTo>
                  <a:lnTo>
                    <a:pt x="601573" y="82689"/>
                  </a:lnTo>
                  <a:lnTo>
                    <a:pt x="585939" y="37033"/>
                  </a:lnTo>
                  <a:lnTo>
                    <a:pt x="559879" y="0"/>
                  </a:lnTo>
                  <a:lnTo>
                    <a:pt x="424218" y="0"/>
                  </a:lnTo>
                  <a:lnTo>
                    <a:pt x="398157" y="37033"/>
                  </a:lnTo>
                  <a:lnTo>
                    <a:pt x="382524" y="82689"/>
                  </a:lnTo>
                  <a:lnTo>
                    <a:pt x="377304" y="132664"/>
                  </a:lnTo>
                  <a:lnTo>
                    <a:pt x="382524" y="182651"/>
                  </a:lnTo>
                  <a:lnTo>
                    <a:pt x="398157" y="228307"/>
                  </a:lnTo>
                  <a:lnTo>
                    <a:pt x="424218" y="265328"/>
                  </a:lnTo>
                  <a:lnTo>
                    <a:pt x="559879" y="265328"/>
                  </a:lnTo>
                  <a:lnTo>
                    <a:pt x="585939" y="228307"/>
                  </a:lnTo>
                  <a:lnTo>
                    <a:pt x="601573" y="182651"/>
                  </a:lnTo>
                  <a:lnTo>
                    <a:pt x="606780" y="132664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/>
          <p:nvPr/>
        </p:nvSpPr>
        <p:spPr>
          <a:xfrm>
            <a:off x="952865" y="7092143"/>
            <a:ext cx="4036695" cy="187960"/>
          </a:xfrm>
          <a:custGeom>
            <a:avLst/>
            <a:gdLst/>
            <a:ahLst/>
            <a:cxnLst/>
            <a:rect l="l" t="t" r="r" b="b"/>
            <a:pathLst>
              <a:path w="4036695" h="187959">
                <a:moveTo>
                  <a:pt x="4003301" y="6"/>
                </a:moveTo>
                <a:lnTo>
                  <a:pt x="33162" y="6"/>
                </a:lnTo>
                <a:lnTo>
                  <a:pt x="8290" y="41752"/>
                </a:lnTo>
                <a:lnTo>
                  <a:pt x="0" y="93800"/>
                </a:lnTo>
                <a:lnTo>
                  <a:pt x="8290" y="145849"/>
                </a:lnTo>
                <a:lnTo>
                  <a:pt x="33162" y="187595"/>
                </a:lnTo>
                <a:lnTo>
                  <a:pt x="4003301" y="187595"/>
                </a:lnTo>
                <a:lnTo>
                  <a:pt x="4028173" y="145849"/>
                </a:lnTo>
                <a:lnTo>
                  <a:pt x="4036463" y="93800"/>
                </a:lnTo>
                <a:lnTo>
                  <a:pt x="4028173" y="41752"/>
                </a:lnTo>
                <a:lnTo>
                  <a:pt x="4003301" y="6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3" name="object 13"/>
          <p:cNvGrpSpPr/>
          <p:nvPr/>
        </p:nvGrpSpPr>
        <p:grpSpPr>
          <a:xfrm>
            <a:off x="914400" y="914400"/>
            <a:ext cx="5943600" cy="3232785"/>
            <a:chOff x="914400" y="914400"/>
            <a:chExt cx="5943600" cy="3232785"/>
          </a:xfrm>
        </p:grpSpPr>
        <p:sp>
          <p:nvSpPr>
            <p:cNvPr id="14" name="object 14"/>
            <p:cNvSpPr/>
            <p:nvPr/>
          </p:nvSpPr>
          <p:spPr>
            <a:xfrm>
              <a:off x="914400" y="914399"/>
              <a:ext cx="5943600" cy="3232785"/>
            </a:xfrm>
            <a:custGeom>
              <a:avLst/>
              <a:gdLst/>
              <a:ahLst/>
              <a:cxnLst/>
              <a:rect l="l" t="t" r="r" b="b"/>
              <a:pathLst>
                <a:path w="5943600" h="3232785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3226308"/>
                  </a:lnTo>
                  <a:lnTo>
                    <a:pt x="6096" y="3226308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83"/>
                  </a:lnTo>
                  <a:lnTo>
                    <a:pt x="0" y="3226308"/>
                  </a:lnTo>
                  <a:lnTo>
                    <a:pt x="0" y="3232404"/>
                  </a:lnTo>
                  <a:lnTo>
                    <a:pt x="6096" y="3232404"/>
                  </a:lnTo>
                  <a:lnTo>
                    <a:pt x="5937504" y="3232404"/>
                  </a:lnTo>
                  <a:lnTo>
                    <a:pt x="5943600" y="3232404"/>
                  </a:lnTo>
                  <a:lnTo>
                    <a:pt x="5943600" y="3226308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5" name="object 1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403681" y="1368424"/>
              <a:ext cx="2143124" cy="220979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58861" y="977899"/>
              <a:ext cx="2847974" cy="3143249"/>
            </a:xfrm>
            <a:prstGeom prst="rect">
              <a:avLst/>
            </a:prstGeom>
          </p:spPr>
        </p:pic>
      </p:grpSp>
      <p:sp>
        <p:nvSpPr>
          <p:cNvPr id="17" name="object 17"/>
          <p:cNvSpPr txBox="1"/>
          <p:nvPr/>
        </p:nvSpPr>
        <p:spPr>
          <a:xfrm>
            <a:off x="901700" y="4297117"/>
            <a:ext cx="394398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one</a:t>
            </a:r>
            <a:r>
              <a:rPr dirty="0" sz="1100" spc="-5">
                <a:latin typeface="Calibri"/>
                <a:cs typeface="Calibri"/>
              </a:rPr>
              <a:t> more example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>
                <a:latin typeface="Calibri"/>
                <a:cs typeface="Calibri"/>
              </a:rPr>
              <a:t>two.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8" name="object 18"/>
          <p:cNvGrpSpPr/>
          <p:nvPr/>
        </p:nvGrpSpPr>
        <p:grpSpPr>
          <a:xfrm>
            <a:off x="2955405" y="6559423"/>
            <a:ext cx="1799589" cy="280035"/>
            <a:chOff x="2955405" y="6559423"/>
            <a:chExt cx="1799589" cy="280035"/>
          </a:xfrm>
        </p:grpSpPr>
        <p:sp>
          <p:nvSpPr>
            <p:cNvPr id="19" name="object 19"/>
            <p:cNvSpPr/>
            <p:nvPr/>
          </p:nvSpPr>
          <p:spPr>
            <a:xfrm>
              <a:off x="2957029" y="6734869"/>
              <a:ext cx="15875" cy="13970"/>
            </a:xfrm>
            <a:custGeom>
              <a:avLst/>
              <a:gdLst/>
              <a:ahLst/>
              <a:cxnLst/>
              <a:rect l="l" t="t" r="r" b="b"/>
              <a:pathLst>
                <a:path w="15875" h="13970">
                  <a:moveTo>
                    <a:pt x="0" y="13896"/>
                  </a:moveTo>
                  <a:lnTo>
                    <a:pt x="1542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2972454" y="6734869"/>
              <a:ext cx="38100" cy="104775"/>
            </a:xfrm>
            <a:custGeom>
              <a:avLst/>
              <a:gdLst/>
              <a:ahLst/>
              <a:cxnLst/>
              <a:rect l="l" t="t" r="r" b="b"/>
              <a:pathLst>
                <a:path w="38100" h="104775">
                  <a:moveTo>
                    <a:pt x="0" y="0"/>
                  </a:moveTo>
                  <a:lnTo>
                    <a:pt x="37752" y="10422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3010207" y="6563332"/>
              <a:ext cx="41910" cy="276225"/>
            </a:xfrm>
            <a:custGeom>
              <a:avLst/>
              <a:gdLst/>
              <a:ahLst/>
              <a:cxnLst/>
              <a:rect l="l" t="t" r="r" b="b"/>
              <a:pathLst>
                <a:path w="41910" h="276225">
                  <a:moveTo>
                    <a:pt x="0" y="275762"/>
                  </a:moveTo>
                  <a:lnTo>
                    <a:pt x="4140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3051613" y="6563332"/>
              <a:ext cx="1703705" cy="0"/>
            </a:xfrm>
            <a:custGeom>
              <a:avLst/>
              <a:gdLst/>
              <a:ahLst/>
              <a:cxnLst/>
              <a:rect l="l" t="t" r="r" b="b"/>
              <a:pathLst>
                <a:path w="1703704" h="0">
                  <a:moveTo>
                    <a:pt x="0" y="0"/>
                  </a:moveTo>
                  <a:lnTo>
                    <a:pt x="170331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2955405" y="6559423"/>
              <a:ext cx="1799589" cy="280035"/>
            </a:xfrm>
            <a:custGeom>
              <a:avLst/>
              <a:gdLst/>
              <a:ahLst/>
              <a:cxnLst/>
              <a:rect l="l" t="t" r="r" b="b"/>
              <a:pathLst>
                <a:path w="1799589" h="280034">
                  <a:moveTo>
                    <a:pt x="58861" y="279671"/>
                  </a:moveTo>
                  <a:lnTo>
                    <a:pt x="51148" y="279671"/>
                  </a:lnTo>
                  <a:lnTo>
                    <a:pt x="12990" y="182827"/>
                  </a:lnTo>
                  <a:lnTo>
                    <a:pt x="3247" y="191513"/>
                  </a:lnTo>
                  <a:lnTo>
                    <a:pt x="0" y="187604"/>
                  </a:lnTo>
                  <a:lnTo>
                    <a:pt x="21514" y="168063"/>
                  </a:lnTo>
                  <a:lnTo>
                    <a:pt x="54802" y="255352"/>
                  </a:lnTo>
                  <a:lnTo>
                    <a:pt x="93365" y="0"/>
                  </a:lnTo>
                  <a:lnTo>
                    <a:pt x="1799527" y="0"/>
                  </a:lnTo>
                  <a:lnTo>
                    <a:pt x="1799527" y="8250"/>
                  </a:lnTo>
                  <a:lnTo>
                    <a:pt x="99455" y="8250"/>
                  </a:lnTo>
                  <a:lnTo>
                    <a:pt x="58861" y="27967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/>
          <p:cNvSpPr txBox="1"/>
          <p:nvPr/>
        </p:nvSpPr>
        <p:spPr>
          <a:xfrm>
            <a:off x="917447" y="4661915"/>
            <a:ext cx="5937885" cy="4147185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67945">
              <a:lnSpc>
                <a:spcPts val="1905"/>
              </a:lnSpc>
            </a:pPr>
            <a:r>
              <a:rPr dirty="0" baseline="2314" sz="1800" spc="-7" b="1" i="1">
                <a:latin typeface="Times New Roman"/>
                <a:cs typeface="Times New Roman"/>
              </a:rPr>
              <a:t>Example</a:t>
            </a:r>
            <a:r>
              <a:rPr dirty="0" baseline="2314" sz="1800" b="1" i="1">
                <a:latin typeface="Times New Roman"/>
                <a:cs typeface="Times New Roman"/>
              </a:rPr>
              <a:t> 3</a:t>
            </a:r>
            <a:r>
              <a:rPr dirty="0" baseline="2314" sz="1800" spc="494" b="1" i="1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Determine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-7">
                <a:latin typeface="Calibri"/>
                <a:cs typeface="Calibri"/>
              </a:rPr>
              <a:t> point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on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-7">
                <a:latin typeface="Calibri"/>
                <a:cs typeface="Calibri"/>
              </a:rPr>
              <a:t> plane</a:t>
            </a:r>
            <a:r>
              <a:rPr dirty="0" baseline="2525" sz="1650" spc="277">
                <a:latin typeface="Calibri"/>
                <a:cs typeface="Calibri"/>
              </a:rPr>
              <a:t> </a:t>
            </a:r>
            <a:r>
              <a:rPr dirty="0" sz="1050" spc="105">
                <a:latin typeface="Times New Roman"/>
                <a:cs typeface="Times New Roman"/>
              </a:rPr>
              <a:t>4</a:t>
            </a:r>
            <a:r>
              <a:rPr dirty="0" sz="1050" spc="105" i="1">
                <a:latin typeface="Times New Roman"/>
                <a:cs typeface="Times New Roman"/>
              </a:rPr>
              <a:t>x</a:t>
            </a:r>
            <a:r>
              <a:rPr dirty="0" sz="1050" spc="-45" i="1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Symbol"/>
                <a:cs typeface="Symbol"/>
              </a:rPr>
              <a:t></a:t>
            </a:r>
            <a:r>
              <a:rPr dirty="0" sz="1050" spc="-55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Times New Roman"/>
                <a:cs typeface="Times New Roman"/>
              </a:rPr>
              <a:t>2</a:t>
            </a:r>
            <a:r>
              <a:rPr dirty="0" sz="1050" spc="-135">
                <a:latin typeface="Times New Roman"/>
                <a:cs typeface="Times New Roman"/>
              </a:rPr>
              <a:t> </a:t>
            </a:r>
            <a:r>
              <a:rPr dirty="0" sz="1050" spc="65" i="1">
                <a:latin typeface="Times New Roman"/>
                <a:cs typeface="Times New Roman"/>
              </a:rPr>
              <a:t>y</a:t>
            </a:r>
            <a:r>
              <a:rPr dirty="0" sz="1050" spc="-25" i="1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Symbol"/>
                <a:cs typeface="Symbol"/>
              </a:rPr>
              <a:t></a:t>
            </a:r>
            <a:r>
              <a:rPr dirty="0" sz="1050" spc="20">
                <a:latin typeface="Times New Roman"/>
                <a:cs typeface="Times New Roman"/>
              </a:rPr>
              <a:t> </a:t>
            </a:r>
            <a:r>
              <a:rPr dirty="0" sz="1050" spc="55" i="1">
                <a:latin typeface="Times New Roman"/>
                <a:cs typeface="Times New Roman"/>
              </a:rPr>
              <a:t>z</a:t>
            </a:r>
            <a:r>
              <a:rPr dirty="0" sz="1050" spc="60" i="1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Symbol"/>
                <a:cs typeface="Symbol"/>
              </a:rPr>
              <a:t></a:t>
            </a:r>
            <a:r>
              <a:rPr dirty="0" sz="1050" spc="-110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Times New Roman"/>
                <a:cs typeface="Times New Roman"/>
              </a:rPr>
              <a:t>1</a:t>
            </a:r>
            <a:r>
              <a:rPr dirty="0" sz="1050" spc="8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closest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to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-7">
                <a:latin typeface="Calibri"/>
                <a:cs typeface="Calibri"/>
              </a:rPr>
              <a:t> point</a:t>
            </a:r>
            <a:r>
              <a:rPr dirty="0" baseline="2525" sz="1650" spc="217">
                <a:latin typeface="Calibri"/>
                <a:cs typeface="Calibri"/>
              </a:rPr>
              <a:t> </a:t>
            </a:r>
            <a:r>
              <a:rPr dirty="0" baseline="1633" sz="2550" spc="-97">
                <a:latin typeface="Symbol"/>
                <a:cs typeface="Symbol"/>
              </a:rPr>
              <a:t></a:t>
            </a:r>
            <a:r>
              <a:rPr dirty="0" baseline="4273" sz="1950" spc="-97">
                <a:latin typeface="Symbol"/>
                <a:cs typeface="Symbol"/>
              </a:rPr>
              <a:t></a:t>
            </a:r>
            <a:r>
              <a:rPr dirty="0" baseline="4273" sz="1950" spc="-97">
                <a:latin typeface="Times New Roman"/>
                <a:cs typeface="Times New Roman"/>
              </a:rPr>
              <a:t>2,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Symbol"/>
                <a:cs typeface="Symbol"/>
              </a:rPr>
              <a:t></a:t>
            </a:r>
            <a:r>
              <a:rPr dirty="0" baseline="4273" sz="1950" spc="-112">
                <a:latin typeface="Times New Roman"/>
                <a:cs typeface="Times New Roman"/>
              </a:rPr>
              <a:t>1,5</a:t>
            </a:r>
            <a:r>
              <a:rPr dirty="0" baseline="1633" sz="2550" spc="-112">
                <a:latin typeface="Symbol"/>
                <a:cs typeface="Symbol"/>
              </a:rPr>
              <a:t></a:t>
            </a:r>
            <a:endParaRPr baseline="1633" sz="2550">
              <a:latin typeface="Symbol"/>
              <a:cs typeface="Symbol"/>
            </a:endParaRPr>
          </a:p>
          <a:p>
            <a:pPr marL="67945">
              <a:lnSpc>
                <a:spcPct val="100000"/>
              </a:lnSpc>
              <a:spcBef>
                <a:spcPts val="235"/>
              </a:spcBef>
            </a:pP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8580" marR="243840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asking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critical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first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come</a:t>
            </a:r>
            <a:r>
              <a:rPr dirty="0" sz="1100" spc="-5">
                <a:latin typeface="Calibri"/>
                <a:cs typeface="Calibri"/>
              </a:rPr>
              <a:t> up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850">
              <a:latin typeface="Calibri"/>
              <a:cs typeface="Calibri"/>
            </a:endParaRPr>
          </a:p>
          <a:p>
            <a:pPr marL="67945" marR="137160">
              <a:lnSpc>
                <a:spcPct val="106900"/>
              </a:lnSpc>
            </a:pPr>
            <a:r>
              <a:rPr dirty="0" baseline="2525" sz="1650" spc="-7">
                <a:latin typeface="Calibri"/>
                <a:cs typeface="Calibri"/>
              </a:rPr>
              <a:t>First,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let’s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suppose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r>
              <a:rPr dirty="0" baseline="2525" sz="1650" spc="247">
                <a:latin typeface="Calibri"/>
                <a:cs typeface="Calibri"/>
              </a:rPr>
              <a:t> </a:t>
            </a:r>
            <a:r>
              <a:rPr dirty="0" sz="1700" spc="-140">
                <a:latin typeface="Symbol"/>
                <a:cs typeface="Symbol"/>
              </a:rPr>
              <a:t></a:t>
            </a:r>
            <a:r>
              <a:rPr dirty="0" sz="1700" spc="-250">
                <a:latin typeface="Times New Roman"/>
                <a:cs typeface="Times New Roman"/>
              </a:rPr>
              <a:t> </a:t>
            </a:r>
            <a:r>
              <a:rPr dirty="0" baseline="4273" sz="1950" spc="7" i="1">
                <a:latin typeface="Times New Roman"/>
                <a:cs typeface="Times New Roman"/>
              </a:rPr>
              <a:t>x</a:t>
            </a:r>
            <a:r>
              <a:rPr dirty="0" baseline="4273" sz="1950" spc="7">
                <a:latin typeface="Times New Roman"/>
                <a:cs typeface="Times New Roman"/>
              </a:rPr>
              <a:t>,</a:t>
            </a:r>
            <a:r>
              <a:rPr dirty="0" baseline="4273" sz="1950" spc="-44">
                <a:latin typeface="Times New Roman"/>
                <a:cs typeface="Times New Roman"/>
              </a:rPr>
              <a:t> </a:t>
            </a:r>
            <a:r>
              <a:rPr dirty="0" baseline="4273" sz="1950" spc="22" i="1">
                <a:latin typeface="Times New Roman"/>
                <a:cs typeface="Times New Roman"/>
              </a:rPr>
              <a:t>y</a:t>
            </a:r>
            <a:r>
              <a:rPr dirty="0" baseline="4273" sz="1950" spc="22">
                <a:latin typeface="Times New Roman"/>
                <a:cs typeface="Times New Roman"/>
              </a:rPr>
              <a:t>,</a:t>
            </a:r>
            <a:r>
              <a:rPr dirty="0" baseline="4273" sz="1950" spc="-142">
                <a:latin typeface="Times New Roman"/>
                <a:cs typeface="Times New Roman"/>
              </a:rPr>
              <a:t> </a:t>
            </a:r>
            <a:r>
              <a:rPr dirty="0" baseline="4273" sz="1950" i="1">
                <a:latin typeface="Times New Roman"/>
                <a:cs typeface="Times New Roman"/>
              </a:rPr>
              <a:t>z</a:t>
            </a:r>
            <a:r>
              <a:rPr dirty="0" baseline="4273" sz="1950" spc="-284" i="1">
                <a:latin typeface="Times New Roman"/>
                <a:cs typeface="Times New Roman"/>
              </a:rPr>
              <a:t> </a:t>
            </a:r>
            <a:r>
              <a:rPr dirty="0" sz="1700" spc="-140">
                <a:latin typeface="Symbol"/>
                <a:cs typeface="Symbol"/>
              </a:rPr>
              <a:t></a:t>
            </a:r>
            <a:r>
              <a:rPr dirty="0" sz="1700" spc="-1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any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point </a:t>
            </a:r>
            <a:r>
              <a:rPr dirty="0" baseline="2525" sz="1650">
                <a:latin typeface="Calibri"/>
                <a:cs typeface="Calibri"/>
              </a:rPr>
              <a:t>on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plane.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The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distance between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this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15">
                <a:latin typeface="Calibri"/>
                <a:cs typeface="Calibri"/>
              </a:rPr>
              <a:t>point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>
                <a:latin typeface="Calibri"/>
                <a:cs typeface="Calibri"/>
              </a:rPr>
              <a:t> the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point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in question,</a:t>
            </a:r>
            <a:r>
              <a:rPr dirty="0" baseline="2525" sz="1650" spc="209">
                <a:latin typeface="Calibri"/>
                <a:cs typeface="Calibri"/>
              </a:rPr>
              <a:t> </a:t>
            </a:r>
            <a:r>
              <a:rPr dirty="0" sz="1700" spc="-65">
                <a:latin typeface="Symbol"/>
                <a:cs typeface="Symbol"/>
              </a:rPr>
              <a:t></a:t>
            </a:r>
            <a:r>
              <a:rPr dirty="0" baseline="4273" sz="1950" spc="-97">
                <a:latin typeface="Symbol"/>
                <a:cs typeface="Symbol"/>
              </a:rPr>
              <a:t></a:t>
            </a:r>
            <a:r>
              <a:rPr dirty="0" baseline="4273" sz="1950" spc="-97">
                <a:latin typeface="Times New Roman"/>
                <a:cs typeface="Times New Roman"/>
              </a:rPr>
              <a:t>2,</a:t>
            </a:r>
            <a:r>
              <a:rPr dirty="0" baseline="4273" sz="1950" spc="-270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Symbol"/>
                <a:cs typeface="Symbol"/>
              </a:rPr>
              <a:t></a:t>
            </a:r>
            <a:r>
              <a:rPr dirty="0" baseline="4273" sz="1950" spc="-112">
                <a:latin typeface="Times New Roman"/>
                <a:cs typeface="Times New Roman"/>
              </a:rPr>
              <a:t>1,5</a:t>
            </a:r>
            <a:r>
              <a:rPr dirty="0" sz="1700" spc="-75">
                <a:latin typeface="Symbol"/>
                <a:cs typeface="Symbol"/>
              </a:rPr>
              <a:t></a:t>
            </a:r>
            <a:r>
              <a:rPr dirty="0" sz="1700" spc="-26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, </a:t>
            </a:r>
            <a:r>
              <a:rPr dirty="0" baseline="2525" sz="1650" spc="-7">
                <a:latin typeface="Calibri"/>
                <a:cs typeface="Calibri"/>
              </a:rPr>
              <a:t>is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given</a:t>
            </a:r>
            <a:r>
              <a:rPr dirty="0" baseline="2525" sz="1650" spc="-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by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formula,</a:t>
            </a:r>
            <a:endParaRPr baseline="2525" sz="1650">
              <a:latin typeface="Calibri"/>
              <a:cs typeface="Calibri"/>
            </a:endParaRPr>
          </a:p>
          <a:p>
            <a:pPr algn="ctr" marR="329565">
              <a:lnSpc>
                <a:spcPct val="100000"/>
              </a:lnSpc>
              <a:spcBef>
                <a:spcPts val="705"/>
              </a:spcBef>
              <a:tabLst>
                <a:tab pos="351155" algn="l"/>
              </a:tabLst>
            </a:pPr>
            <a:r>
              <a:rPr dirty="0" baseline="4273" sz="1950" spc="-60" i="1">
                <a:latin typeface="Times New Roman"/>
                <a:cs typeface="Times New Roman"/>
              </a:rPr>
              <a:t>d</a:t>
            </a:r>
            <a:r>
              <a:rPr dirty="0" baseline="4273" sz="1950" spc="112" i="1">
                <a:latin typeface="Times New Roman"/>
                <a:cs typeface="Times New Roman"/>
              </a:rPr>
              <a:t> </a:t>
            </a:r>
            <a:r>
              <a:rPr dirty="0" baseline="4273" sz="1950" spc="-60">
                <a:latin typeface="Symbol"/>
                <a:cs typeface="Symbol"/>
              </a:rPr>
              <a:t></a:t>
            </a:r>
            <a:r>
              <a:rPr dirty="0" baseline="4273" sz="1950">
                <a:latin typeface="Times New Roman"/>
                <a:cs typeface="Times New Roman"/>
              </a:rPr>
              <a:t>	</a:t>
            </a:r>
            <a:r>
              <a:rPr dirty="0" sz="1700" spc="-165">
                <a:latin typeface="Symbol"/>
                <a:cs typeface="Symbol"/>
              </a:rPr>
              <a:t></a:t>
            </a:r>
            <a:r>
              <a:rPr dirty="0" sz="1700" spc="-265">
                <a:latin typeface="Times New Roman"/>
                <a:cs typeface="Times New Roman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x</a:t>
            </a:r>
            <a:r>
              <a:rPr dirty="0" baseline="4273" sz="1950" spc="-157" i="1">
                <a:latin typeface="Times New Roman"/>
                <a:cs typeface="Times New Roman"/>
              </a:rPr>
              <a:t> </a:t>
            </a:r>
            <a:r>
              <a:rPr dirty="0" baseline="4273" sz="1950" spc="-60">
                <a:latin typeface="Symbol"/>
                <a:cs typeface="Symbol"/>
              </a:rPr>
              <a:t></a:t>
            </a:r>
            <a:r>
              <a:rPr dirty="0" baseline="4273" sz="1950" spc="-150">
                <a:latin typeface="Times New Roman"/>
                <a:cs typeface="Times New Roman"/>
              </a:rPr>
              <a:t> </a:t>
            </a:r>
            <a:r>
              <a:rPr dirty="0" baseline="4273" sz="1950" spc="30">
                <a:latin typeface="Times New Roman"/>
                <a:cs typeface="Times New Roman"/>
              </a:rPr>
              <a:t>2</a:t>
            </a:r>
            <a:r>
              <a:rPr dirty="0" sz="1700" spc="-135">
                <a:latin typeface="Symbol"/>
                <a:cs typeface="Symbol"/>
              </a:rPr>
              <a:t></a:t>
            </a:r>
            <a:r>
              <a:rPr dirty="0" baseline="66666" sz="1125" spc="-37">
                <a:latin typeface="Times New Roman"/>
                <a:cs typeface="Times New Roman"/>
              </a:rPr>
              <a:t>2</a:t>
            </a:r>
            <a:r>
              <a:rPr dirty="0" baseline="66666" sz="1125">
                <a:latin typeface="Times New Roman"/>
                <a:cs typeface="Times New Roman"/>
              </a:rPr>
              <a:t> </a:t>
            </a:r>
            <a:r>
              <a:rPr dirty="0" baseline="66666" sz="1125" spc="-75">
                <a:latin typeface="Times New Roman"/>
                <a:cs typeface="Times New Roman"/>
              </a:rPr>
              <a:t> </a:t>
            </a:r>
            <a:r>
              <a:rPr dirty="0" baseline="4273" sz="1950" spc="-60">
                <a:latin typeface="Symbol"/>
                <a:cs typeface="Symbol"/>
              </a:rPr>
              <a:t></a:t>
            </a:r>
            <a:r>
              <a:rPr dirty="0" baseline="4273" sz="1950" spc="-209">
                <a:latin typeface="Times New Roman"/>
                <a:cs typeface="Times New Roman"/>
              </a:rPr>
              <a:t> </a:t>
            </a:r>
            <a:r>
              <a:rPr dirty="0" sz="1700" spc="-165">
                <a:latin typeface="Symbol"/>
                <a:cs typeface="Symbol"/>
              </a:rPr>
              <a:t></a:t>
            </a:r>
            <a:r>
              <a:rPr dirty="0" sz="1700" spc="-210">
                <a:latin typeface="Times New Roman"/>
                <a:cs typeface="Times New Roman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y</a:t>
            </a:r>
            <a:r>
              <a:rPr dirty="0" baseline="4273" sz="1950" spc="-127" i="1">
                <a:latin typeface="Times New Roman"/>
                <a:cs typeface="Times New Roman"/>
              </a:rPr>
              <a:t> </a:t>
            </a:r>
            <a:r>
              <a:rPr dirty="0" baseline="4273" sz="1950" spc="75">
                <a:latin typeface="Symbol"/>
                <a:cs typeface="Symbol"/>
              </a:rPr>
              <a:t></a:t>
            </a:r>
            <a:r>
              <a:rPr dirty="0" baseline="4273" sz="1950" spc="-112">
                <a:latin typeface="Times New Roman"/>
                <a:cs typeface="Times New Roman"/>
              </a:rPr>
              <a:t>1</a:t>
            </a:r>
            <a:r>
              <a:rPr dirty="0" sz="1700" spc="-135">
                <a:latin typeface="Symbol"/>
                <a:cs typeface="Symbol"/>
              </a:rPr>
              <a:t></a:t>
            </a:r>
            <a:r>
              <a:rPr dirty="0" baseline="66666" sz="1125" spc="-37">
                <a:latin typeface="Times New Roman"/>
                <a:cs typeface="Times New Roman"/>
              </a:rPr>
              <a:t>2</a:t>
            </a:r>
            <a:r>
              <a:rPr dirty="0" baseline="66666" sz="1125">
                <a:latin typeface="Times New Roman"/>
                <a:cs typeface="Times New Roman"/>
              </a:rPr>
              <a:t> </a:t>
            </a:r>
            <a:r>
              <a:rPr dirty="0" baseline="66666" sz="1125" spc="-75">
                <a:latin typeface="Times New Roman"/>
                <a:cs typeface="Times New Roman"/>
              </a:rPr>
              <a:t> </a:t>
            </a:r>
            <a:r>
              <a:rPr dirty="0" baseline="4273" sz="1950" spc="-60">
                <a:latin typeface="Symbol"/>
                <a:cs typeface="Symbol"/>
              </a:rPr>
              <a:t></a:t>
            </a:r>
            <a:r>
              <a:rPr dirty="0" baseline="4273" sz="1950" spc="-202">
                <a:latin typeface="Times New Roman"/>
                <a:cs typeface="Times New Roman"/>
              </a:rPr>
              <a:t> </a:t>
            </a:r>
            <a:r>
              <a:rPr dirty="0" sz="1700" spc="-165">
                <a:latin typeface="Symbol"/>
                <a:cs typeface="Symbol"/>
              </a:rPr>
              <a:t></a:t>
            </a:r>
            <a:r>
              <a:rPr dirty="0" sz="1700" spc="-265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z</a:t>
            </a:r>
            <a:r>
              <a:rPr dirty="0" baseline="4273" sz="1950" spc="-112" i="1">
                <a:latin typeface="Times New Roman"/>
                <a:cs typeface="Times New Roman"/>
              </a:rPr>
              <a:t> </a:t>
            </a:r>
            <a:r>
              <a:rPr dirty="0" baseline="4273" sz="1950" spc="-60">
                <a:latin typeface="Symbol"/>
                <a:cs typeface="Symbol"/>
              </a:rPr>
              <a:t></a:t>
            </a:r>
            <a:r>
              <a:rPr dirty="0" baseline="4273" sz="1950" spc="-232">
                <a:latin typeface="Times New Roman"/>
                <a:cs typeface="Times New Roman"/>
              </a:rPr>
              <a:t> </a:t>
            </a:r>
            <a:r>
              <a:rPr dirty="0" baseline="4273" sz="1950">
                <a:latin typeface="Times New Roman"/>
                <a:cs typeface="Times New Roman"/>
              </a:rPr>
              <a:t>5</a:t>
            </a:r>
            <a:r>
              <a:rPr dirty="0" sz="1700" spc="-135">
                <a:latin typeface="Symbol"/>
                <a:cs typeface="Symbol"/>
              </a:rPr>
              <a:t></a:t>
            </a:r>
            <a:r>
              <a:rPr dirty="0" baseline="66666" sz="1125" spc="-37">
                <a:latin typeface="Times New Roman"/>
                <a:cs typeface="Times New Roman"/>
              </a:rPr>
              <a:t>2</a:t>
            </a:r>
            <a:endParaRPr baseline="66666" sz="1125">
              <a:latin typeface="Times New Roman"/>
              <a:cs typeface="Times New Roman"/>
            </a:endParaRPr>
          </a:p>
          <a:p>
            <a:pPr marL="67945" marR="81915">
              <a:lnSpc>
                <a:spcPct val="107100"/>
              </a:lnSpc>
              <a:spcBef>
                <a:spcPts val="1430"/>
              </a:spcBef>
            </a:pPr>
            <a:r>
              <a:rPr dirty="0" baseline="2525" sz="1650" spc="-7">
                <a:latin typeface="Calibri"/>
                <a:cs typeface="Calibri"/>
              </a:rPr>
              <a:t>What we are </a:t>
            </a:r>
            <a:r>
              <a:rPr dirty="0" baseline="2525" sz="1650">
                <a:latin typeface="Calibri"/>
                <a:cs typeface="Calibri"/>
              </a:rPr>
              <a:t>then asked to </a:t>
            </a:r>
            <a:r>
              <a:rPr dirty="0" baseline="2525" sz="1650" spc="-7">
                <a:latin typeface="Calibri"/>
                <a:cs typeface="Calibri"/>
              </a:rPr>
              <a:t>find is </a:t>
            </a:r>
            <a:r>
              <a:rPr dirty="0" baseline="2525" sz="1650">
                <a:latin typeface="Calibri"/>
                <a:cs typeface="Calibri"/>
              </a:rPr>
              <a:t>the </a:t>
            </a:r>
            <a:r>
              <a:rPr dirty="0" baseline="2525" sz="1650" spc="-7">
                <a:latin typeface="Calibri"/>
                <a:cs typeface="Calibri"/>
              </a:rPr>
              <a:t>minimum value </a:t>
            </a:r>
            <a:r>
              <a:rPr dirty="0" baseline="2525" sz="1650">
                <a:latin typeface="Calibri"/>
                <a:cs typeface="Calibri"/>
              </a:rPr>
              <a:t>of </a:t>
            </a:r>
            <a:r>
              <a:rPr dirty="0" baseline="2525" sz="1650" spc="-7">
                <a:latin typeface="Calibri"/>
                <a:cs typeface="Calibri"/>
              </a:rPr>
              <a:t>this equation.</a:t>
            </a:r>
            <a:r>
              <a:rPr dirty="0" baseline="2525" sz="1650">
                <a:latin typeface="Calibri"/>
                <a:cs typeface="Calibri"/>
              </a:rPr>
              <a:t> The </a:t>
            </a:r>
            <a:r>
              <a:rPr dirty="0" baseline="2525" sz="1650" spc="-7">
                <a:latin typeface="Calibri"/>
                <a:cs typeface="Calibri"/>
              </a:rPr>
              <a:t>point </a:t>
            </a:r>
            <a:r>
              <a:rPr dirty="0" sz="1700" spc="-140">
                <a:latin typeface="Symbol"/>
                <a:cs typeface="Symbol"/>
              </a:rPr>
              <a:t></a:t>
            </a:r>
            <a:r>
              <a:rPr dirty="0" sz="1700" spc="-140">
                <a:latin typeface="Times New Roman"/>
                <a:cs typeface="Times New Roman"/>
              </a:rPr>
              <a:t> </a:t>
            </a:r>
            <a:r>
              <a:rPr dirty="0" baseline="4273" sz="1950" spc="7" i="1">
                <a:latin typeface="Times New Roman"/>
                <a:cs typeface="Times New Roman"/>
              </a:rPr>
              <a:t>x</a:t>
            </a:r>
            <a:r>
              <a:rPr dirty="0" baseline="4273" sz="1950" spc="7">
                <a:latin typeface="Times New Roman"/>
                <a:cs typeface="Times New Roman"/>
              </a:rPr>
              <a:t>, </a:t>
            </a:r>
            <a:r>
              <a:rPr dirty="0" baseline="4273" sz="1950" spc="22" i="1">
                <a:latin typeface="Times New Roman"/>
                <a:cs typeface="Times New Roman"/>
              </a:rPr>
              <a:t>y</a:t>
            </a:r>
            <a:r>
              <a:rPr dirty="0" baseline="4273" sz="1950" spc="22">
                <a:latin typeface="Times New Roman"/>
                <a:cs typeface="Times New Roman"/>
              </a:rPr>
              <a:t>, </a:t>
            </a:r>
            <a:r>
              <a:rPr dirty="0" baseline="4273" sz="1950" i="1">
                <a:latin typeface="Times New Roman"/>
                <a:cs typeface="Times New Roman"/>
              </a:rPr>
              <a:t>z </a:t>
            </a:r>
            <a:r>
              <a:rPr dirty="0" sz="1700" spc="-140">
                <a:latin typeface="Symbol"/>
                <a:cs typeface="Symbol"/>
              </a:rPr>
              <a:t></a:t>
            </a:r>
            <a:r>
              <a:rPr dirty="0" sz="1700" spc="-14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 gives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minimum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value </a:t>
            </a:r>
            <a:r>
              <a:rPr dirty="0" baseline="2525" sz="1650">
                <a:latin typeface="Calibri"/>
                <a:cs typeface="Calibri"/>
              </a:rPr>
              <a:t>of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this</a:t>
            </a:r>
            <a:r>
              <a:rPr dirty="0" baseline="2525" sz="1650" spc="-3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equation will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be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point </a:t>
            </a:r>
            <a:r>
              <a:rPr dirty="0" baseline="2525" sz="1650">
                <a:latin typeface="Calibri"/>
                <a:cs typeface="Calibri"/>
              </a:rPr>
              <a:t>on the</a:t>
            </a:r>
            <a:r>
              <a:rPr dirty="0" baseline="2525" sz="1650" spc="-7">
                <a:latin typeface="Calibri"/>
                <a:cs typeface="Calibri"/>
              </a:rPr>
              <a:t> plane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 is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closest </a:t>
            </a:r>
            <a:r>
              <a:rPr dirty="0" baseline="2525" sz="1650">
                <a:latin typeface="Calibri"/>
                <a:cs typeface="Calibri"/>
              </a:rPr>
              <a:t>to</a:t>
            </a:r>
            <a:r>
              <a:rPr dirty="0" baseline="2525" sz="1650" spc="225">
                <a:latin typeface="Calibri"/>
                <a:cs typeface="Calibri"/>
              </a:rPr>
              <a:t> </a:t>
            </a:r>
            <a:r>
              <a:rPr dirty="0" sz="1700" spc="-65">
                <a:latin typeface="Symbol"/>
                <a:cs typeface="Symbol"/>
              </a:rPr>
              <a:t></a:t>
            </a:r>
            <a:r>
              <a:rPr dirty="0" baseline="4273" sz="1950" spc="-97">
                <a:latin typeface="Symbol"/>
                <a:cs typeface="Symbol"/>
              </a:rPr>
              <a:t></a:t>
            </a:r>
            <a:r>
              <a:rPr dirty="0" baseline="4273" sz="1950" spc="-97">
                <a:latin typeface="Times New Roman"/>
                <a:cs typeface="Times New Roman"/>
              </a:rPr>
              <a:t>2,</a:t>
            </a:r>
            <a:r>
              <a:rPr dirty="0" baseline="4273" sz="1950" spc="-270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Symbol"/>
                <a:cs typeface="Symbol"/>
              </a:rPr>
              <a:t></a:t>
            </a:r>
            <a:r>
              <a:rPr dirty="0" baseline="4273" sz="1950" spc="-112">
                <a:latin typeface="Times New Roman"/>
                <a:cs typeface="Times New Roman"/>
              </a:rPr>
              <a:t>1,5</a:t>
            </a:r>
            <a:r>
              <a:rPr dirty="0" sz="1700" spc="-75">
                <a:latin typeface="Symbol"/>
                <a:cs typeface="Symbol"/>
              </a:rPr>
              <a:t></a:t>
            </a:r>
            <a:r>
              <a:rPr dirty="0" sz="1700" spc="-254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  <a:p>
            <a:pPr marL="67945" marR="81915">
              <a:lnSpc>
                <a:spcPct val="101800"/>
              </a:lnSpc>
              <a:spcBef>
                <a:spcPts val="1585"/>
              </a:spcBef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couple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issues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First, 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solve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-5">
                <a:latin typeface="Calibri"/>
                <a:cs typeface="Calibri"/>
              </a:rPr>
              <a:t> see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endParaRPr sz="1100">
              <a:latin typeface="Calibri"/>
              <a:cs typeface="Calibri"/>
            </a:endParaRPr>
          </a:p>
          <a:p>
            <a:pPr algn="ctr" marR="304800">
              <a:lnSpc>
                <a:spcPct val="100000"/>
              </a:lnSpc>
              <a:spcBef>
                <a:spcPts val="15"/>
              </a:spcBef>
            </a:pPr>
            <a:r>
              <a:rPr dirty="0" sz="1050" spc="55" i="1">
                <a:latin typeface="Times New Roman"/>
                <a:cs typeface="Times New Roman"/>
              </a:rPr>
              <a:t>z</a:t>
            </a:r>
            <a:r>
              <a:rPr dirty="0" sz="1050" spc="55" i="1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Symbol"/>
                <a:cs typeface="Symbol"/>
              </a:rPr>
              <a:t></a:t>
            </a:r>
            <a:r>
              <a:rPr dirty="0" sz="1050" spc="-114">
                <a:latin typeface="Times New Roman"/>
                <a:cs typeface="Times New Roman"/>
              </a:rPr>
              <a:t> </a:t>
            </a:r>
            <a:r>
              <a:rPr dirty="0" sz="1050" spc="165">
                <a:latin typeface="Times New Roman"/>
                <a:cs typeface="Times New Roman"/>
              </a:rPr>
              <a:t>1</a:t>
            </a:r>
            <a:r>
              <a:rPr dirty="0" sz="1050" spc="80">
                <a:latin typeface="Symbol"/>
                <a:cs typeface="Symbol"/>
              </a:rPr>
              <a:t></a:t>
            </a:r>
            <a:r>
              <a:rPr dirty="0" sz="1050" spc="-60">
                <a:latin typeface="Times New Roman"/>
                <a:cs typeface="Times New Roman"/>
              </a:rPr>
              <a:t> </a:t>
            </a:r>
            <a:r>
              <a:rPr dirty="0" sz="1050" spc="145">
                <a:latin typeface="Times New Roman"/>
                <a:cs typeface="Times New Roman"/>
              </a:rPr>
              <a:t>4</a:t>
            </a:r>
            <a:r>
              <a:rPr dirty="0" sz="1050" spc="65" i="1">
                <a:latin typeface="Times New Roman"/>
                <a:cs typeface="Times New Roman"/>
              </a:rPr>
              <a:t>x</a:t>
            </a:r>
            <a:r>
              <a:rPr dirty="0" sz="1050" spc="-50" i="1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Symbol"/>
                <a:cs typeface="Symbol"/>
              </a:rPr>
              <a:t></a:t>
            </a:r>
            <a:r>
              <a:rPr dirty="0" sz="1050" spc="-40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Times New Roman"/>
                <a:cs typeface="Times New Roman"/>
              </a:rPr>
              <a:t>2</a:t>
            </a:r>
            <a:r>
              <a:rPr dirty="0" sz="1050" spc="-135">
                <a:latin typeface="Times New Roman"/>
                <a:cs typeface="Times New Roman"/>
              </a:rPr>
              <a:t> </a:t>
            </a:r>
            <a:r>
              <a:rPr dirty="0" sz="1050" spc="65" i="1">
                <a:latin typeface="Times New Roman"/>
                <a:cs typeface="Times New Roman"/>
              </a:rPr>
              <a:t>y</a:t>
            </a:r>
            <a:endParaRPr sz="10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300">
              <a:latin typeface="Times New Roman"/>
              <a:cs typeface="Times New Roman"/>
            </a:endParaRPr>
          </a:p>
          <a:p>
            <a:pPr marL="67945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Plugging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distance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2822" y="4262020"/>
            <a:ext cx="648970" cy="187960"/>
          </a:xfrm>
          <a:custGeom>
            <a:avLst/>
            <a:gdLst/>
            <a:ahLst/>
            <a:cxnLst/>
            <a:rect l="l" t="t" r="r" b="b"/>
            <a:pathLst>
              <a:path w="648969" h="187960">
                <a:moveTo>
                  <a:pt x="615668" y="3"/>
                </a:moveTo>
                <a:lnTo>
                  <a:pt x="33162" y="3"/>
                </a:lnTo>
                <a:lnTo>
                  <a:pt x="8290" y="41750"/>
                </a:lnTo>
                <a:lnTo>
                  <a:pt x="0" y="93799"/>
                </a:lnTo>
                <a:lnTo>
                  <a:pt x="8290" y="145848"/>
                </a:lnTo>
                <a:lnTo>
                  <a:pt x="33162" y="187595"/>
                </a:lnTo>
                <a:lnTo>
                  <a:pt x="615668" y="187595"/>
                </a:lnTo>
                <a:lnTo>
                  <a:pt x="640541" y="145848"/>
                </a:lnTo>
                <a:lnTo>
                  <a:pt x="648832" y="93799"/>
                </a:lnTo>
                <a:lnTo>
                  <a:pt x="640541" y="41750"/>
                </a:lnTo>
                <a:lnTo>
                  <a:pt x="615668" y="3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188756" y="4041052"/>
            <a:ext cx="4439920" cy="187960"/>
          </a:xfrm>
          <a:custGeom>
            <a:avLst/>
            <a:gdLst/>
            <a:ahLst/>
            <a:cxnLst/>
            <a:rect l="l" t="t" r="r" b="b"/>
            <a:pathLst>
              <a:path w="4439920" h="187960">
                <a:moveTo>
                  <a:pt x="4406302" y="7"/>
                </a:moveTo>
                <a:lnTo>
                  <a:pt x="33163" y="7"/>
                </a:lnTo>
                <a:lnTo>
                  <a:pt x="8292" y="41754"/>
                </a:lnTo>
                <a:lnTo>
                  <a:pt x="1" y="93803"/>
                </a:lnTo>
                <a:lnTo>
                  <a:pt x="8292" y="145852"/>
                </a:lnTo>
                <a:lnTo>
                  <a:pt x="33163" y="187599"/>
                </a:lnTo>
                <a:lnTo>
                  <a:pt x="4406302" y="187599"/>
                </a:lnTo>
                <a:lnTo>
                  <a:pt x="4431174" y="145852"/>
                </a:lnTo>
                <a:lnTo>
                  <a:pt x="4439465" y="93803"/>
                </a:lnTo>
                <a:lnTo>
                  <a:pt x="4431174" y="41754"/>
                </a:lnTo>
                <a:lnTo>
                  <a:pt x="4406302" y="7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" name="object 4"/>
          <p:cNvGrpSpPr/>
          <p:nvPr/>
        </p:nvGrpSpPr>
        <p:grpSpPr>
          <a:xfrm>
            <a:off x="952865" y="956787"/>
            <a:ext cx="5754370" cy="1303020"/>
            <a:chOff x="952865" y="956787"/>
            <a:chExt cx="5754370" cy="1303020"/>
          </a:xfrm>
        </p:grpSpPr>
        <p:sp>
          <p:nvSpPr>
            <p:cNvPr id="5" name="object 5"/>
            <p:cNvSpPr/>
            <p:nvPr/>
          </p:nvSpPr>
          <p:spPr>
            <a:xfrm>
              <a:off x="5194157" y="2068996"/>
              <a:ext cx="102235" cy="187960"/>
            </a:xfrm>
            <a:custGeom>
              <a:avLst/>
              <a:gdLst/>
              <a:ahLst/>
              <a:cxnLst/>
              <a:rect l="l" t="t" r="r" b="b"/>
              <a:pathLst>
                <a:path w="102235" h="187960">
                  <a:moveTo>
                    <a:pt x="68497" y="-1"/>
                  </a:moveTo>
                  <a:lnTo>
                    <a:pt x="33164" y="-1"/>
                  </a:lnTo>
                  <a:lnTo>
                    <a:pt x="8293" y="41746"/>
                  </a:lnTo>
                  <a:lnTo>
                    <a:pt x="2" y="93796"/>
                  </a:lnTo>
                  <a:lnTo>
                    <a:pt x="8293" y="145847"/>
                  </a:lnTo>
                  <a:lnTo>
                    <a:pt x="33164" y="187595"/>
                  </a:lnTo>
                  <a:lnTo>
                    <a:pt x="68497" y="187595"/>
                  </a:lnTo>
                  <a:lnTo>
                    <a:pt x="93369" y="145847"/>
                  </a:lnTo>
                  <a:lnTo>
                    <a:pt x="101659" y="93796"/>
                  </a:lnTo>
                  <a:lnTo>
                    <a:pt x="93369" y="41746"/>
                  </a:lnTo>
                  <a:lnTo>
                    <a:pt x="68497" y="-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5141605" y="2074881"/>
              <a:ext cx="80010" cy="106680"/>
            </a:xfrm>
            <a:custGeom>
              <a:avLst/>
              <a:gdLst/>
              <a:ahLst/>
              <a:cxnLst/>
              <a:rect l="l" t="t" r="r" b="b"/>
              <a:pathLst>
                <a:path w="80010" h="106680">
                  <a:moveTo>
                    <a:pt x="60750" y="-1"/>
                  </a:moveTo>
                  <a:lnTo>
                    <a:pt x="18752" y="-1"/>
                  </a:lnTo>
                  <a:lnTo>
                    <a:pt x="4690" y="23602"/>
                  </a:lnTo>
                  <a:lnTo>
                    <a:pt x="2" y="53032"/>
                  </a:lnTo>
                  <a:lnTo>
                    <a:pt x="4690" y="82461"/>
                  </a:lnTo>
                  <a:lnTo>
                    <a:pt x="18752" y="106067"/>
                  </a:lnTo>
                  <a:lnTo>
                    <a:pt x="60750" y="106067"/>
                  </a:lnTo>
                  <a:lnTo>
                    <a:pt x="74812" y="82461"/>
                  </a:lnTo>
                  <a:lnTo>
                    <a:pt x="79500" y="53032"/>
                  </a:lnTo>
                  <a:lnTo>
                    <a:pt x="74812" y="23602"/>
                  </a:lnTo>
                  <a:lnTo>
                    <a:pt x="60750" y="-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5036390" y="2078445"/>
              <a:ext cx="137160" cy="181610"/>
            </a:xfrm>
            <a:custGeom>
              <a:avLst/>
              <a:gdLst/>
              <a:ahLst/>
              <a:cxnLst/>
              <a:rect l="l" t="t" r="r" b="b"/>
              <a:pathLst>
                <a:path w="137160" h="181610">
                  <a:moveTo>
                    <a:pt x="104670" y="-1"/>
                  </a:moveTo>
                  <a:lnTo>
                    <a:pt x="32026" y="-1"/>
                  </a:lnTo>
                  <a:lnTo>
                    <a:pt x="8008" y="40313"/>
                  </a:lnTo>
                  <a:lnTo>
                    <a:pt x="2" y="90576"/>
                  </a:lnTo>
                  <a:lnTo>
                    <a:pt x="8008" y="140839"/>
                  </a:lnTo>
                  <a:lnTo>
                    <a:pt x="32026" y="181153"/>
                  </a:lnTo>
                  <a:lnTo>
                    <a:pt x="104670" y="181153"/>
                  </a:lnTo>
                  <a:lnTo>
                    <a:pt x="128688" y="140839"/>
                  </a:lnTo>
                  <a:lnTo>
                    <a:pt x="136694" y="90576"/>
                  </a:lnTo>
                  <a:lnTo>
                    <a:pt x="128688" y="40313"/>
                  </a:lnTo>
                  <a:lnTo>
                    <a:pt x="104670" y="-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952855" y="1718423"/>
              <a:ext cx="5754370" cy="538480"/>
            </a:xfrm>
            <a:custGeom>
              <a:avLst/>
              <a:gdLst/>
              <a:ahLst/>
              <a:cxnLst/>
              <a:rect l="l" t="t" r="r" b="b"/>
              <a:pathLst>
                <a:path w="5754370" h="538480">
                  <a:moveTo>
                    <a:pt x="5753887" y="263029"/>
                  </a:moveTo>
                  <a:lnTo>
                    <a:pt x="5745607" y="210985"/>
                  </a:lnTo>
                  <a:lnTo>
                    <a:pt x="5724144" y="174980"/>
                  </a:lnTo>
                  <a:lnTo>
                    <a:pt x="5741505" y="145846"/>
                  </a:lnTo>
                  <a:lnTo>
                    <a:pt x="5749798" y="93802"/>
                  </a:lnTo>
                  <a:lnTo>
                    <a:pt x="5741505" y="41744"/>
                  </a:lnTo>
                  <a:lnTo>
                    <a:pt x="5716625" y="0"/>
                  </a:lnTo>
                  <a:lnTo>
                    <a:pt x="33172" y="0"/>
                  </a:lnTo>
                  <a:lnTo>
                    <a:pt x="8293" y="41744"/>
                  </a:lnTo>
                  <a:lnTo>
                    <a:pt x="0" y="93802"/>
                  </a:lnTo>
                  <a:lnTo>
                    <a:pt x="8293" y="145846"/>
                  </a:lnTo>
                  <a:lnTo>
                    <a:pt x="27698" y="178422"/>
                  </a:lnTo>
                  <a:lnTo>
                    <a:pt x="8293" y="210985"/>
                  </a:lnTo>
                  <a:lnTo>
                    <a:pt x="0" y="263029"/>
                  </a:lnTo>
                  <a:lnTo>
                    <a:pt x="8293" y="315087"/>
                  </a:lnTo>
                  <a:lnTo>
                    <a:pt x="31280" y="353682"/>
                  </a:lnTo>
                  <a:lnTo>
                    <a:pt x="8293" y="392264"/>
                  </a:lnTo>
                  <a:lnTo>
                    <a:pt x="0" y="444322"/>
                  </a:lnTo>
                  <a:lnTo>
                    <a:pt x="8293" y="496366"/>
                  </a:lnTo>
                  <a:lnTo>
                    <a:pt x="33172" y="538124"/>
                  </a:lnTo>
                  <a:lnTo>
                    <a:pt x="4062387" y="538124"/>
                  </a:lnTo>
                  <a:lnTo>
                    <a:pt x="4087253" y="496366"/>
                  </a:lnTo>
                  <a:lnTo>
                    <a:pt x="4095546" y="444322"/>
                  </a:lnTo>
                  <a:lnTo>
                    <a:pt x="4087253" y="392264"/>
                  </a:lnTo>
                  <a:lnTo>
                    <a:pt x="4066146" y="356831"/>
                  </a:lnTo>
                  <a:lnTo>
                    <a:pt x="5720727" y="356831"/>
                  </a:lnTo>
                  <a:lnTo>
                    <a:pt x="5745607" y="315087"/>
                  </a:lnTo>
                  <a:lnTo>
                    <a:pt x="5753887" y="263029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2681511" y="1111732"/>
              <a:ext cx="15240" cy="12700"/>
            </a:xfrm>
            <a:custGeom>
              <a:avLst/>
              <a:gdLst/>
              <a:ahLst/>
              <a:cxnLst/>
              <a:rect l="l" t="t" r="r" b="b"/>
              <a:pathLst>
                <a:path w="15239" h="12700">
                  <a:moveTo>
                    <a:pt x="0" y="12272"/>
                  </a:moveTo>
                  <a:lnTo>
                    <a:pt x="15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2696695" y="1111731"/>
              <a:ext cx="37465" cy="92075"/>
            </a:xfrm>
            <a:custGeom>
              <a:avLst/>
              <a:gdLst/>
              <a:ahLst/>
              <a:cxnLst/>
              <a:rect l="l" t="t" r="r" b="b"/>
              <a:pathLst>
                <a:path w="37464" h="92075">
                  <a:moveTo>
                    <a:pt x="0" y="0"/>
                  </a:moveTo>
                  <a:lnTo>
                    <a:pt x="37158" y="9204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2733854" y="960241"/>
              <a:ext cx="41275" cy="243840"/>
            </a:xfrm>
            <a:custGeom>
              <a:avLst/>
              <a:gdLst/>
              <a:ahLst/>
              <a:cxnLst/>
              <a:rect l="l" t="t" r="r" b="b"/>
              <a:pathLst>
                <a:path w="41275" h="243840">
                  <a:moveTo>
                    <a:pt x="0" y="243534"/>
                  </a:moveTo>
                  <a:lnTo>
                    <a:pt x="4075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2774609" y="960240"/>
              <a:ext cx="2247265" cy="0"/>
            </a:xfrm>
            <a:custGeom>
              <a:avLst/>
              <a:gdLst/>
              <a:ahLst/>
              <a:cxnLst/>
              <a:rect l="l" t="t" r="r" b="b"/>
              <a:pathLst>
                <a:path w="2247265" h="0">
                  <a:moveTo>
                    <a:pt x="0" y="0"/>
                  </a:moveTo>
                  <a:lnTo>
                    <a:pt x="224711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2679914" y="956787"/>
              <a:ext cx="2341880" cy="247015"/>
            </a:xfrm>
            <a:custGeom>
              <a:avLst/>
              <a:gdLst/>
              <a:ahLst/>
              <a:cxnLst/>
              <a:rect l="l" t="t" r="r" b="b"/>
              <a:pathLst>
                <a:path w="2341879" h="247015">
                  <a:moveTo>
                    <a:pt x="57935" y="246986"/>
                  </a:moveTo>
                  <a:lnTo>
                    <a:pt x="50344" y="246986"/>
                  </a:lnTo>
                  <a:lnTo>
                    <a:pt x="12785" y="161461"/>
                  </a:lnTo>
                  <a:lnTo>
                    <a:pt x="3196" y="169132"/>
                  </a:lnTo>
                  <a:lnTo>
                    <a:pt x="0" y="165680"/>
                  </a:lnTo>
                  <a:lnTo>
                    <a:pt x="21176" y="148422"/>
                  </a:lnTo>
                  <a:lnTo>
                    <a:pt x="53940" y="225509"/>
                  </a:lnTo>
                  <a:lnTo>
                    <a:pt x="91898" y="0"/>
                  </a:lnTo>
                  <a:lnTo>
                    <a:pt x="2341812" y="0"/>
                  </a:lnTo>
                  <a:lnTo>
                    <a:pt x="2341812" y="7287"/>
                  </a:lnTo>
                  <a:lnTo>
                    <a:pt x="97891" y="7287"/>
                  </a:lnTo>
                  <a:lnTo>
                    <a:pt x="57935" y="246986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4" name="object 14"/>
          <p:cNvGrpSpPr/>
          <p:nvPr/>
        </p:nvGrpSpPr>
        <p:grpSpPr>
          <a:xfrm>
            <a:off x="2679918" y="1277403"/>
            <a:ext cx="2251075" cy="247015"/>
            <a:chOff x="2679918" y="1277403"/>
            <a:chExt cx="2251075" cy="247015"/>
          </a:xfrm>
        </p:grpSpPr>
        <p:sp>
          <p:nvSpPr>
            <p:cNvPr id="15" name="object 15"/>
            <p:cNvSpPr/>
            <p:nvPr/>
          </p:nvSpPr>
          <p:spPr>
            <a:xfrm>
              <a:off x="2681515" y="1432347"/>
              <a:ext cx="15240" cy="12700"/>
            </a:xfrm>
            <a:custGeom>
              <a:avLst/>
              <a:gdLst/>
              <a:ahLst/>
              <a:cxnLst/>
              <a:rect l="l" t="t" r="r" b="b"/>
              <a:pathLst>
                <a:path w="15239" h="12700">
                  <a:moveTo>
                    <a:pt x="0" y="12272"/>
                  </a:moveTo>
                  <a:lnTo>
                    <a:pt x="1518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2696699" y="1432346"/>
              <a:ext cx="37465" cy="92075"/>
            </a:xfrm>
            <a:custGeom>
              <a:avLst/>
              <a:gdLst/>
              <a:ahLst/>
              <a:cxnLst/>
              <a:rect l="l" t="t" r="r" b="b"/>
              <a:pathLst>
                <a:path w="37464" h="92075">
                  <a:moveTo>
                    <a:pt x="0" y="0"/>
                  </a:moveTo>
                  <a:lnTo>
                    <a:pt x="37158" y="9204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2733858" y="1280856"/>
              <a:ext cx="41275" cy="243840"/>
            </a:xfrm>
            <a:custGeom>
              <a:avLst/>
              <a:gdLst/>
              <a:ahLst/>
              <a:cxnLst/>
              <a:rect l="l" t="t" r="r" b="b"/>
              <a:pathLst>
                <a:path w="41275" h="243840">
                  <a:moveTo>
                    <a:pt x="0" y="243534"/>
                  </a:moveTo>
                  <a:lnTo>
                    <a:pt x="4075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2774613" y="1280855"/>
              <a:ext cx="2156460" cy="0"/>
            </a:xfrm>
            <a:custGeom>
              <a:avLst/>
              <a:gdLst/>
              <a:ahLst/>
              <a:cxnLst/>
              <a:rect l="l" t="t" r="r" b="b"/>
              <a:pathLst>
                <a:path w="2156460" h="0">
                  <a:moveTo>
                    <a:pt x="0" y="0"/>
                  </a:moveTo>
                  <a:lnTo>
                    <a:pt x="215601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2679918" y="1277403"/>
              <a:ext cx="2251075" cy="247015"/>
            </a:xfrm>
            <a:custGeom>
              <a:avLst/>
              <a:gdLst/>
              <a:ahLst/>
              <a:cxnLst/>
              <a:rect l="l" t="t" r="r" b="b"/>
              <a:pathLst>
                <a:path w="2251075" h="247015">
                  <a:moveTo>
                    <a:pt x="57936" y="246985"/>
                  </a:moveTo>
                  <a:lnTo>
                    <a:pt x="50344" y="246985"/>
                  </a:lnTo>
                  <a:lnTo>
                    <a:pt x="12786" y="161461"/>
                  </a:lnTo>
                  <a:lnTo>
                    <a:pt x="3196" y="169132"/>
                  </a:lnTo>
                  <a:lnTo>
                    <a:pt x="0" y="165679"/>
                  </a:lnTo>
                  <a:lnTo>
                    <a:pt x="21176" y="148422"/>
                  </a:lnTo>
                  <a:lnTo>
                    <a:pt x="53940" y="225508"/>
                  </a:lnTo>
                  <a:lnTo>
                    <a:pt x="91898" y="0"/>
                  </a:lnTo>
                  <a:lnTo>
                    <a:pt x="2250713" y="0"/>
                  </a:lnTo>
                  <a:lnTo>
                    <a:pt x="2250713" y="7286"/>
                  </a:lnTo>
                  <a:lnTo>
                    <a:pt x="97891" y="7286"/>
                  </a:lnTo>
                  <a:lnTo>
                    <a:pt x="57936" y="24698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/>
          <p:cNvSpPr txBox="1"/>
          <p:nvPr/>
        </p:nvSpPr>
        <p:spPr>
          <a:xfrm>
            <a:off x="2738504" y="947164"/>
            <a:ext cx="2299970" cy="25717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sz="1500" spc="-105">
                <a:latin typeface="Symbol"/>
                <a:cs typeface="Symbol"/>
              </a:rPr>
              <a:t></a:t>
            </a:r>
            <a:r>
              <a:rPr dirty="0" sz="1500" spc="-215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x</a:t>
            </a:r>
            <a:r>
              <a:rPr dirty="0" baseline="4830" sz="1725" spc="-104" i="1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</a:t>
            </a:r>
            <a:r>
              <a:rPr dirty="0" baseline="4830" sz="1725" spc="-97">
                <a:latin typeface="Times New Roman"/>
                <a:cs typeface="Times New Roman"/>
              </a:rPr>
              <a:t> </a:t>
            </a:r>
            <a:r>
              <a:rPr dirty="0" baseline="4830" sz="1725" spc="127">
                <a:latin typeface="Times New Roman"/>
                <a:cs typeface="Times New Roman"/>
              </a:rPr>
              <a:t>2</a:t>
            </a:r>
            <a:r>
              <a:rPr dirty="0" sz="1500" spc="-75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-7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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sz="1500" spc="-105">
                <a:latin typeface="Symbol"/>
                <a:cs typeface="Symbol"/>
              </a:rPr>
              <a:t></a:t>
            </a:r>
            <a:r>
              <a:rPr dirty="0" sz="1500" spc="-160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y</a:t>
            </a:r>
            <a:r>
              <a:rPr dirty="0" baseline="4830" sz="1725" spc="-75" i="1">
                <a:latin typeface="Times New Roman"/>
                <a:cs typeface="Times New Roman"/>
              </a:rPr>
              <a:t> </a:t>
            </a:r>
            <a:r>
              <a:rPr dirty="0" baseline="4830" sz="1725" spc="179">
                <a:latin typeface="Symbol"/>
                <a:cs typeface="Symbol"/>
              </a:rPr>
              <a:t></a:t>
            </a:r>
            <a:r>
              <a:rPr dirty="0" baseline="4830" sz="1725" spc="-15">
                <a:latin typeface="Times New Roman"/>
                <a:cs typeface="Times New Roman"/>
              </a:rPr>
              <a:t>1</a:t>
            </a:r>
            <a:r>
              <a:rPr dirty="0" sz="1500" spc="-75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-7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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sz="1500" spc="-135">
                <a:latin typeface="Symbol"/>
                <a:cs typeface="Symbol"/>
              </a:rPr>
              <a:t></a:t>
            </a:r>
            <a:r>
              <a:rPr dirty="0" baseline="4830" sz="1725" spc="172">
                <a:latin typeface="Times New Roman"/>
                <a:cs typeface="Times New Roman"/>
              </a:rPr>
              <a:t>1</a:t>
            </a:r>
            <a:r>
              <a:rPr dirty="0" baseline="4830" sz="1725" spc="44">
                <a:latin typeface="Symbol"/>
                <a:cs typeface="Symbol"/>
              </a:rPr>
              <a:t>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150">
                <a:latin typeface="Times New Roman"/>
                <a:cs typeface="Times New Roman"/>
              </a:rPr>
              <a:t>4</a:t>
            </a:r>
            <a:r>
              <a:rPr dirty="0" baseline="4830" sz="1725" spc="37" i="1">
                <a:latin typeface="Times New Roman"/>
                <a:cs typeface="Times New Roman"/>
              </a:rPr>
              <a:t>x</a:t>
            </a:r>
            <a:r>
              <a:rPr dirty="0" baseline="4830" sz="1725" spc="-104" i="1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</a:t>
            </a:r>
            <a:r>
              <a:rPr dirty="0" baseline="4830" sz="1725" spc="-9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2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y</a:t>
            </a:r>
            <a:r>
              <a:rPr dirty="0" baseline="4830" sz="1725" spc="-75" i="1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</a:t>
            </a:r>
            <a:r>
              <a:rPr dirty="0" baseline="4830" sz="1725" spc="-187">
                <a:latin typeface="Times New Roman"/>
                <a:cs typeface="Times New Roman"/>
              </a:rPr>
              <a:t> </a:t>
            </a:r>
            <a:r>
              <a:rPr dirty="0" baseline="4830" sz="1725" spc="97">
                <a:latin typeface="Times New Roman"/>
                <a:cs typeface="Times New Roman"/>
              </a:rPr>
              <a:t>5</a:t>
            </a:r>
            <a:r>
              <a:rPr dirty="0" sz="1500" spc="-75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endParaRPr baseline="68376" sz="975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417895" y="982045"/>
            <a:ext cx="236854" cy="5232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algn="r" marR="5080">
              <a:lnSpc>
                <a:spcPct val="100000"/>
              </a:lnSpc>
              <a:spcBef>
                <a:spcPts val="110"/>
              </a:spcBef>
            </a:pPr>
            <a:r>
              <a:rPr dirty="0" sz="1150" spc="25" i="1">
                <a:latin typeface="Times New Roman"/>
                <a:cs typeface="Times New Roman"/>
              </a:rPr>
              <a:t>d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  <a:p>
            <a:pPr algn="r" marR="5080">
              <a:lnSpc>
                <a:spcPct val="100000"/>
              </a:lnSpc>
              <a:spcBef>
                <a:spcPts val="1145"/>
              </a:spcBef>
            </a:pPr>
            <a:r>
              <a:rPr dirty="0" sz="1150" spc="30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738508" y="1267776"/>
            <a:ext cx="2208530" cy="25717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4"/>
              </a:spcBef>
            </a:pPr>
            <a:r>
              <a:rPr dirty="0" sz="1500" spc="-105">
                <a:latin typeface="Symbol"/>
                <a:cs typeface="Symbol"/>
              </a:rPr>
              <a:t></a:t>
            </a:r>
            <a:r>
              <a:rPr dirty="0" sz="1500" spc="-220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x</a:t>
            </a:r>
            <a:r>
              <a:rPr dirty="0" baseline="4830" sz="1725" spc="-104" i="1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</a:t>
            </a:r>
            <a:r>
              <a:rPr dirty="0" baseline="4830" sz="1725" spc="-97">
                <a:latin typeface="Times New Roman"/>
                <a:cs typeface="Times New Roman"/>
              </a:rPr>
              <a:t> </a:t>
            </a:r>
            <a:r>
              <a:rPr dirty="0" baseline="4830" sz="1725" spc="127">
                <a:latin typeface="Times New Roman"/>
                <a:cs typeface="Times New Roman"/>
              </a:rPr>
              <a:t>2</a:t>
            </a:r>
            <a:r>
              <a:rPr dirty="0" sz="1500" spc="-75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-7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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sz="1500" spc="-105">
                <a:latin typeface="Symbol"/>
                <a:cs typeface="Symbol"/>
              </a:rPr>
              <a:t></a:t>
            </a:r>
            <a:r>
              <a:rPr dirty="0" sz="1500" spc="-160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y</a:t>
            </a:r>
            <a:r>
              <a:rPr dirty="0" baseline="4830" sz="1725" spc="-75" i="1">
                <a:latin typeface="Times New Roman"/>
                <a:cs typeface="Times New Roman"/>
              </a:rPr>
              <a:t> </a:t>
            </a:r>
            <a:r>
              <a:rPr dirty="0" baseline="4830" sz="1725" spc="179">
                <a:latin typeface="Symbol"/>
                <a:cs typeface="Symbol"/>
              </a:rPr>
              <a:t></a:t>
            </a:r>
            <a:r>
              <a:rPr dirty="0" baseline="4830" sz="1725" spc="-15">
                <a:latin typeface="Times New Roman"/>
                <a:cs typeface="Times New Roman"/>
              </a:rPr>
              <a:t>1</a:t>
            </a:r>
            <a:r>
              <a:rPr dirty="0" sz="1500" spc="-75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-7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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sz="1500" spc="-5">
                <a:latin typeface="Symbol"/>
                <a:cs typeface="Symbol"/>
              </a:rPr>
              <a:t>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37">
                <a:latin typeface="Times New Roman"/>
                <a:cs typeface="Times New Roman"/>
              </a:rPr>
              <a:t>4</a:t>
            </a:r>
            <a:r>
              <a:rPr dirty="0" baseline="4830" sz="1725" spc="-150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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150">
                <a:latin typeface="Times New Roman"/>
                <a:cs typeface="Times New Roman"/>
              </a:rPr>
              <a:t>4</a:t>
            </a:r>
            <a:r>
              <a:rPr dirty="0" baseline="4830" sz="1725" spc="37" i="1">
                <a:latin typeface="Times New Roman"/>
                <a:cs typeface="Times New Roman"/>
              </a:rPr>
              <a:t>x</a:t>
            </a:r>
            <a:r>
              <a:rPr dirty="0" baseline="4830" sz="1725" spc="-104" i="1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</a:t>
            </a:r>
            <a:r>
              <a:rPr dirty="0" baseline="4830" sz="1725" spc="-9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2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00" spc="-75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endParaRPr baseline="68376" sz="975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59027" y="1709365"/>
            <a:ext cx="6001385" cy="7320915"/>
          </a:xfrm>
          <a:prstGeom prst="rect">
            <a:avLst/>
          </a:prstGeom>
        </p:spPr>
        <p:txBody>
          <a:bodyPr wrap="square" lIns="0" tIns="3175" rIns="0" bIns="0" rtlCol="0" vert="horz">
            <a:spAutoFit/>
          </a:bodyPr>
          <a:lstStyle/>
          <a:p>
            <a:pPr algn="just" marL="127000" marR="179705">
              <a:lnSpc>
                <a:spcPct val="106000"/>
              </a:lnSpc>
              <a:spcBef>
                <a:spcPts val="25"/>
              </a:spcBef>
            </a:pPr>
            <a:r>
              <a:rPr dirty="0" sz="1100">
                <a:latin typeface="Calibri"/>
                <a:cs typeface="Calibri"/>
              </a:rPr>
              <a:t>Now, the </a:t>
            </a:r>
            <a:r>
              <a:rPr dirty="0" sz="1100" spc="-5">
                <a:latin typeface="Calibri"/>
                <a:cs typeface="Calibri"/>
              </a:rPr>
              <a:t>next issue is that there is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square root in this formula and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know that we’re going to be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differentiating this eventually.</a:t>
            </a:r>
            <a:r>
              <a:rPr dirty="0" sz="1100">
                <a:latin typeface="Calibri"/>
                <a:cs typeface="Calibri"/>
              </a:rPr>
              <a:t> So,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order </a:t>
            </a:r>
            <a:r>
              <a:rPr dirty="0" sz="1100" spc="-5">
                <a:latin typeface="Calibri"/>
                <a:cs typeface="Calibri"/>
              </a:rPr>
              <a:t>to make our life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 </a:t>
            </a:r>
            <a:r>
              <a:rPr dirty="0" sz="1100">
                <a:latin typeface="Calibri"/>
                <a:cs typeface="Calibri"/>
              </a:rPr>
              <a:t>easier </a:t>
            </a:r>
            <a:r>
              <a:rPr dirty="0" sz="1100" spc="-5">
                <a:latin typeface="Calibri"/>
                <a:cs typeface="Calibri"/>
              </a:rPr>
              <a:t>let’s notice that finding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minimum value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of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i="1">
                <a:latin typeface="Calibri"/>
                <a:cs typeface="Calibri"/>
              </a:rPr>
              <a:t>d</a:t>
            </a:r>
            <a:r>
              <a:rPr dirty="0" baseline="2525" sz="1650" spc="-22" i="1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will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be equivalent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to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finding</a:t>
            </a:r>
            <a:r>
              <a:rPr dirty="0" baseline="2525" sz="1650">
                <a:latin typeface="Calibri"/>
                <a:cs typeface="Calibri"/>
              </a:rPr>
              <a:t> the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minimum value </a:t>
            </a:r>
            <a:r>
              <a:rPr dirty="0" baseline="2525" sz="1650">
                <a:latin typeface="Calibri"/>
                <a:cs typeface="Calibri"/>
              </a:rPr>
              <a:t>of</a:t>
            </a:r>
            <a:r>
              <a:rPr dirty="0" baseline="2525" sz="1650" spc="254">
                <a:latin typeface="Calibri"/>
                <a:cs typeface="Calibri"/>
              </a:rPr>
              <a:t> </a:t>
            </a:r>
            <a:r>
              <a:rPr dirty="0" sz="1050" spc="45" i="1">
                <a:latin typeface="Times New Roman"/>
                <a:cs typeface="Times New Roman"/>
              </a:rPr>
              <a:t>d</a:t>
            </a:r>
            <a:r>
              <a:rPr dirty="0" sz="1050" spc="-114" i="1">
                <a:latin typeface="Times New Roman"/>
                <a:cs typeface="Times New Roman"/>
              </a:rPr>
              <a:t> </a:t>
            </a:r>
            <a:r>
              <a:rPr dirty="0" baseline="46296" sz="900" spc="44">
                <a:latin typeface="Times New Roman"/>
                <a:cs typeface="Times New Roman"/>
              </a:rPr>
              <a:t>2</a:t>
            </a:r>
            <a:r>
              <a:rPr dirty="0" baseline="46296" sz="900" spc="75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Calibri"/>
              <a:cs typeface="Calibri"/>
            </a:endParaRPr>
          </a:p>
          <a:p>
            <a:pPr algn="just" marL="1270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instead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minimum value </a:t>
            </a:r>
            <a:r>
              <a:rPr dirty="0" sz="1100">
                <a:latin typeface="Calibri"/>
                <a:cs typeface="Calibri"/>
              </a:rPr>
              <a:t>of</a:t>
            </a:r>
            <a:endParaRPr sz="1100">
              <a:latin typeface="Calibri"/>
              <a:cs typeface="Calibri"/>
            </a:endParaRPr>
          </a:p>
          <a:p>
            <a:pPr marL="13716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22" i="1">
                <a:latin typeface="Times New Roman"/>
                <a:cs typeface="Times New Roman"/>
              </a:rPr>
              <a:t>f</a:t>
            </a:r>
            <a:r>
              <a:rPr dirty="0" baseline="4830" sz="1725" spc="165" i="1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52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37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</a:t>
            </a:r>
            <a:r>
              <a:rPr dirty="0" baseline="4830" sz="1725" spc="-15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d</a:t>
            </a:r>
            <a:r>
              <a:rPr dirty="0" baseline="4830" sz="1725" spc="-195" i="1">
                <a:latin typeface="Times New Roman"/>
                <a:cs typeface="Times New Roman"/>
              </a:rPr>
              <a:t> 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104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</a:t>
            </a:r>
            <a:r>
              <a:rPr dirty="0" baseline="4830" sz="1725" spc="-67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x</a:t>
            </a:r>
            <a:r>
              <a:rPr dirty="0" baseline="4830" sz="1725" spc="-104" i="1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</a:t>
            </a:r>
            <a:r>
              <a:rPr dirty="0" baseline="4830" sz="1725" spc="-97">
                <a:latin typeface="Times New Roman"/>
                <a:cs typeface="Times New Roman"/>
              </a:rPr>
              <a:t> </a:t>
            </a:r>
            <a:r>
              <a:rPr dirty="0" baseline="4830" sz="1725" spc="127">
                <a:latin typeface="Times New Roman"/>
                <a:cs typeface="Times New Roman"/>
              </a:rPr>
              <a:t>2</a:t>
            </a:r>
            <a:r>
              <a:rPr dirty="0" sz="1550" spc="-90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-7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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y</a:t>
            </a:r>
            <a:r>
              <a:rPr dirty="0" baseline="4830" sz="1725" spc="-75" i="1">
                <a:latin typeface="Times New Roman"/>
                <a:cs typeface="Times New Roman"/>
              </a:rPr>
              <a:t> </a:t>
            </a:r>
            <a:r>
              <a:rPr dirty="0" baseline="4830" sz="1725" spc="179">
                <a:latin typeface="Symbol"/>
                <a:cs typeface="Symbol"/>
              </a:rPr>
              <a:t></a:t>
            </a:r>
            <a:r>
              <a:rPr dirty="0" baseline="4830" sz="1725" spc="-15">
                <a:latin typeface="Times New Roman"/>
                <a:cs typeface="Times New Roman"/>
              </a:rPr>
              <a:t>1</a:t>
            </a:r>
            <a:r>
              <a:rPr dirty="0" sz="1550" spc="-90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-7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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sz="1550" spc="-20">
                <a:latin typeface="Symbol"/>
                <a:cs typeface="Symbol"/>
              </a:rPr>
              <a:t>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37">
                <a:latin typeface="Times New Roman"/>
                <a:cs typeface="Times New Roman"/>
              </a:rPr>
              <a:t>4</a:t>
            </a:r>
            <a:r>
              <a:rPr dirty="0" baseline="4830" sz="1725" spc="-150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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142">
                <a:latin typeface="Times New Roman"/>
                <a:cs typeface="Times New Roman"/>
              </a:rPr>
              <a:t>4</a:t>
            </a:r>
            <a:r>
              <a:rPr dirty="0" baseline="4830" sz="1725" spc="37" i="1">
                <a:latin typeface="Times New Roman"/>
                <a:cs typeface="Times New Roman"/>
              </a:rPr>
              <a:t>x</a:t>
            </a:r>
            <a:r>
              <a:rPr dirty="0" baseline="4830" sz="1725" spc="-104" i="1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</a:t>
            </a:r>
            <a:r>
              <a:rPr dirty="0" baseline="4830" sz="1725" spc="-9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2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90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endParaRPr baseline="68376" sz="975">
              <a:latin typeface="Times New Roman"/>
              <a:cs typeface="Times New Roman"/>
            </a:endParaRPr>
          </a:p>
          <a:p>
            <a:pPr marL="127000">
              <a:lnSpc>
                <a:spcPts val="1265"/>
              </a:lnSpc>
              <a:spcBef>
                <a:spcPts val="157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 careful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being </a:t>
            </a:r>
            <a:r>
              <a:rPr dirty="0" sz="1100">
                <a:latin typeface="Calibri"/>
                <a:cs typeface="Calibri"/>
              </a:rPr>
              <a:t>asked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closest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endParaRPr sz="1100">
              <a:latin typeface="Calibri"/>
              <a:cs typeface="Calibri"/>
            </a:endParaRPr>
          </a:p>
          <a:p>
            <a:pPr marL="145415">
              <a:lnSpc>
                <a:spcPts val="1985"/>
              </a:lnSpc>
            </a:pPr>
            <a:r>
              <a:rPr dirty="0" sz="1700" spc="-65">
                <a:latin typeface="Symbol"/>
                <a:cs typeface="Symbol"/>
              </a:rPr>
              <a:t></a:t>
            </a:r>
            <a:r>
              <a:rPr dirty="0" baseline="4273" sz="1950" spc="-97">
                <a:latin typeface="Symbol"/>
                <a:cs typeface="Symbol"/>
              </a:rPr>
              <a:t></a:t>
            </a:r>
            <a:r>
              <a:rPr dirty="0" baseline="4273" sz="1950" spc="-97">
                <a:latin typeface="Times New Roman"/>
                <a:cs typeface="Times New Roman"/>
              </a:rPr>
              <a:t>2,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Symbol"/>
                <a:cs typeface="Symbol"/>
              </a:rPr>
              <a:t></a:t>
            </a:r>
            <a:r>
              <a:rPr dirty="0" baseline="4273" sz="1950" spc="-112">
                <a:latin typeface="Times New Roman"/>
                <a:cs typeface="Times New Roman"/>
              </a:rPr>
              <a:t>1,5</a:t>
            </a:r>
            <a:r>
              <a:rPr dirty="0" sz="1700" spc="-75">
                <a:latin typeface="Symbol"/>
                <a:cs typeface="Symbol"/>
              </a:rPr>
              <a:t></a:t>
            </a:r>
            <a:r>
              <a:rPr dirty="0" sz="1700" spc="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not really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 </a:t>
            </a:r>
            <a:r>
              <a:rPr dirty="0" baseline="2525" sz="1650" spc="-7">
                <a:latin typeface="Calibri"/>
                <a:cs typeface="Calibri"/>
              </a:rPr>
              <a:t>same thing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as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what we’ve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been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doing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in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this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section.</a:t>
            </a:r>
            <a:r>
              <a:rPr dirty="0" baseline="2525" sz="1650" spc="397">
                <a:latin typeface="Calibri"/>
                <a:cs typeface="Calibri"/>
              </a:rPr>
              <a:t> </a:t>
            </a:r>
            <a:r>
              <a:rPr dirty="0" baseline="2525" sz="1650" spc="-15">
                <a:latin typeface="Calibri"/>
                <a:cs typeface="Calibri"/>
              </a:rPr>
              <a:t>In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this</a:t>
            </a:r>
            <a:endParaRPr baseline="2525" sz="1650">
              <a:latin typeface="Calibri"/>
              <a:cs typeface="Calibri"/>
            </a:endParaRPr>
          </a:p>
          <a:p>
            <a:pPr marL="126364" marR="81280">
              <a:lnSpc>
                <a:spcPct val="101800"/>
              </a:lnSpc>
              <a:spcBef>
                <a:spcPts val="240"/>
              </a:spcBef>
            </a:pPr>
            <a:r>
              <a:rPr dirty="0" sz="1100">
                <a:latin typeface="Calibri"/>
                <a:cs typeface="Calibri"/>
              </a:rPr>
              <a:t>section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classifying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relative </a:t>
            </a:r>
            <a:r>
              <a:rPr dirty="0" sz="1100">
                <a:latin typeface="Calibri"/>
                <a:cs typeface="Calibri"/>
              </a:rPr>
              <a:t>minimums or </a:t>
            </a:r>
            <a:r>
              <a:rPr dirty="0" sz="1100" spc="-5">
                <a:latin typeface="Calibri"/>
                <a:cs typeface="Calibri"/>
              </a:rPr>
              <a:t>maximums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smallest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take, </a:t>
            </a:r>
            <a:r>
              <a:rPr dirty="0" sz="1100">
                <a:latin typeface="Calibri"/>
                <a:cs typeface="Calibri"/>
              </a:rPr>
              <a:t>or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minimum.</a:t>
            </a:r>
            <a:endParaRPr sz="1100">
              <a:latin typeface="Calibri"/>
              <a:cs typeface="Calibri"/>
            </a:endParaRPr>
          </a:p>
          <a:p>
            <a:pPr marL="126364">
              <a:lnSpc>
                <a:spcPts val="1265"/>
              </a:lnSpc>
              <a:spcBef>
                <a:spcPts val="25"/>
              </a:spcBef>
            </a:pPr>
            <a:r>
              <a:rPr dirty="0" sz="1100" spc="-5">
                <a:latin typeface="Calibri"/>
                <a:cs typeface="Calibri"/>
              </a:rPr>
              <a:t>Hopefully,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sense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physical standpoint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closest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endParaRPr sz="1100">
              <a:latin typeface="Calibri"/>
              <a:cs typeface="Calibri"/>
            </a:endParaRPr>
          </a:p>
          <a:p>
            <a:pPr marL="126364" marR="257175" indent="-635">
              <a:lnSpc>
                <a:spcPts val="1700"/>
              </a:lnSpc>
              <a:spcBef>
                <a:spcPts val="285"/>
              </a:spcBef>
            </a:pPr>
            <a:r>
              <a:rPr dirty="0" baseline="2525" sz="1650" spc="-7">
                <a:latin typeface="Calibri"/>
                <a:cs typeface="Calibri"/>
              </a:rPr>
              <a:t>plane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to</a:t>
            </a:r>
            <a:r>
              <a:rPr dirty="0" baseline="2525" sz="1650" spc="217">
                <a:latin typeface="Calibri"/>
                <a:cs typeface="Calibri"/>
              </a:rPr>
              <a:t> </a:t>
            </a:r>
            <a:r>
              <a:rPr dirty="0" sz="1700" spc="-65">
                <a:latin typeface="Symbol"/>
                <a:cs typeface="Symbol"/>
              </a:rPr>
              <a:t></a:t>
            </a:r>
            <a:r>
              <a:rPr dirty="0" baseline="4273" sz="1950" spc="-97">
                <a:latin typeface="Symbol"/>
                <a:cs typeface="Symbol"/>
              </a:rPr>
              <a:t></a:t>
            </a:r>
            <a:r>
              <a:rPr dirty="0" baseline="4273" sz="1950" spc="-97">
                <a:latin typeface="Times New Roman"/>
                <a:cs typeface="Times New Roman"/>
              </a:rPr>
              <a:t>2,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Symbol"/>
                <a:cs typeface="Symbol"/>
              </a:rPr>
              <a:t></a:t>
            </a:r>
            <a:r>
              <a:rPr dirty="0" baseline="4273" sz="1950" spc="-112">
                <a:latin typeface="Times New Roman"/>
                <a:cs typeface="Times New Roman"/>
              </a:rPr>
              <a:t>1,5</a:t>
            </a:r>
            <a:r>
              <a:rPr dirty="0" sz="1700" spc="-75">
                <a:latin typeface="Symbol"/>
                <a:cs typeface="Symbol"/>
              </a:rPr>
              <a:t></a:t>
            </a:r>
            <a:r>
              <a:rPr dirty="0" sz="1700" spc="-254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r>
              <a:rPr dirty="0" baseline="2525" sz="1650" spc="3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This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point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should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also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be </a:t>
            </a:r>
            <a:r>
              <a:rPr dirty="0" baseline="2525" sz="1650">
                <a:latin typeface="Calibri"/>
                <a:cs typeface="Calibri"/>
              </a:rPr>
              <a:t>a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relative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minimum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in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addition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to</a:t>
            </a:r>
            <a:r>
              <a:rPr dirty="0" baseline="2525" sz="1650" spc="2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being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absolute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00">
              <a:latin typeface="Calibri"/>
              <a:cs typeface="Calibri"/>
            </a:endParaRPr>
          </a:p>
          <a:p>
            <a:pPr marL="126364" marR="137795">
              <a:lnSpc>
                <a:spcPct val="98700"/>
              </a:lnSpc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first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see what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relative minimums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single relative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>
                <a:latin typeface="Calibri"/>
                <a:cs typeface="Calibri"/>
              </a:rPr>
              <a:t> 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minimum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on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closest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to</a:t>
            </a:r>
            <a:r>
              <a:rPr dirty="0" baseline="2525" sz="1650" spc="225">
                <a:latin typeface="Calibri"/>
                <a:cs typeface="Calibri"/>
              </a:rPr>
              <a:t> </a:t>
            </a:r>
            <a:r>
              <a:rPr dirty="0" sz="1700" spc="-65">
                <a:latin typeface="Symbol"/>
                <a:cs typeface="Symbol"/>
              </a:rPr>
              <a:t></a:t>
            </a:r>
            <a:r>
              <a:rPr dirty="0" baseline="4273" sz="1950" spc="-97">
                <a:latin typeface="Symbol"/>
                <a:cs typeface="Symbol"/>
              </a:rPr>
              <a:t></a:t>
            </a:r>
            <a:r>
              <a:rPr dirty="0" baseline="4273" sz="1950" spc="-97">
                <a:latin typeface="Times New Roman"/>
                <a:cs typeface="Times New Roman"/>
              </a:rPr>
              <a:t>2,</a:t>
            </a:r>
            <a:r>
              <a:rPr dirty="0" baseline="4273" sz="1950" spc="-270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Symbol"/>
                <a:cs typeface="Symbol"/>
              </a:rPr>
              <a:t></a:t>
            </a:r>
            <a:r>
              <a:rPr dirty="0" baseline="4273" sz="1950" spc="-112">
                <a:latin typeface="Times New Roman"/>
                <a:cs typeface="Times New Roman"/>
              </a:rPr>
              <a:t>1,5</a:t>
            </a:r>
            <a:r>
              <a:rPr dirty="0" sz="1700" spc="-75">
                <a:latin typeface="Symbol"/>
                <a:cs typeface="Symbol"/>
              </a:rPr>
              <a:t></a:t>
            </a:r>
            <a:r>
              <a:rPr dirty="0" sz="1700" spc="-26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  <a:p>
            <a:pPr marL="127000">
              <a:lnSpc>
                <a:spcPts val="1290"/>
              </a:lnSpc>
              <a:spcBef>
                <a:spcPts val="1605"/>
              </a:spcBef>
            </a:pP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 first.</a:t>
            </a:r>
            <a:endParaRPr sz="1100">
              <a:latin typeface="Calibri"/>
              <a:cs typeface="Calibri"/>
            </a:endParaRPr>
          </a:p>
          <a:p>
            <a:pPr marL="1275080">
              <a:lnSpc>
                <a:spcPts val="1830"/>
              </a:lnSpc>
            </a:pPr>
            <a:r>
              <a:rPr dirty="0" baseline="4629" sz="1800" spc="127" i="1">
                <a:latin typeface="Times New Roman"/>
                <a:cs typeface="Times New Roman"/>
              </a:rPr>
              <a:t>f</a:t>
            </a:r>
            <a:r>
              <a:rPr dirty="0" baseline="-15873" sz="1050" i="1">
                <a:latin typeface="Times New Roman"/>
                <a:cs typeface="Times New Roman"/>
              </a:rPr>
              <a:t>x</a:t>
            </a:r>
            <a:r>
              <a:rPr dirty="0" baseline="-15873" sz="1050" i="1">
                <a:latin typeface="Times New Roman"/>
                <a:cs typeface="Times New Roman"/>
              </a:rPr>
              <a:t> </a:t>
            </a:r>
            <a:r>
              <a:rPr dirty="0" baseline="-15873" sz="1050" spc="97" i="1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Symbol"/>
                <a:cs typeface="Symbol"/>
              </a:rPr>
              <a:t>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120" i="1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97">
                <a:latin typeface="Times New Roman"/>
                <a:cs typeface="Times New Roman"/>
              </a:rPr>
              <a:t>2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sz="1550" spc="-195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sz="1550" spc="-15">
                <a:latin typeface="Symbol"/>
                <a:cs typeface="Symbol"/>
              </a:rPr>
              <a:t>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97">
                <a:latin typeface="Times New Roman"/>
                <a:cs typeface="Times New Roman"/>
              </a:rPr>
              <a:t>4</a:t>
            </a:r>
            <a:r>
              <a:rPr dirty="0" sz="1550" spc="-5">
                <a:latin typeface="Symbol"/>
                <a:cs typeface="Symbol"/>
              </a:rPr>
              <a:t></a:t>
            </a:r>
            <a:r>
              <a:rPr dirty="0" sz="1550" spc="-15">
                <a:latin typeface="Symbol"/>
                <a:cs typeface="Symbol"/>
              </a:rPr>
              <a:t>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7">
                <a:latin typeface="Times New Roman"/>
                <a:cs typeface="Times New Roman"/>
              </a:rPr>
              <a:t>4</a:t>
            </a:r>
            <a:r>
              <a:rPr dirty="0" baseline="4629" sz="1800" spc="-165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Symbol"/>
                <a:cs typeface="Symbol"/>
              </a:rPr>
              <a:t>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120">
                <a:latin typeface="Times New Roman"/>
                <a:cs typeface="Times New Roman"/>
              </a:rPr>
              <a:t>4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120" i="1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sz="1550" spc="-120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Times New Roman"/>
                <a:cs typeface="Times New Roman"/>
              </a:rPr>
              <a:t>36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Times New Roman"/>
                <a:cs typeface="Times New Roman"/>
              </a:rPr>
              <a:t>3</a:t>
            </a:r>
            <a:r>
              <a:rPr dirty="0" baseline="4629" sz="1800" spc="120">
                <a:latin typeface="Times New Roman"/>
                <a:cs typeface="Times New Roman"/>
              </a:rPr>
              <a:t>4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112">
                <a:latin typeface="Symbol"/>
                <a:cs typeface="Symbol"/>
              </a:rPr>
              <a:t></a:t>
            </a:r>
            <a:r>
              <a:rPr dirty="0" baseline="4629" sz="1800" spc="7">
                <a:latin typeface="Times New Roman"/>
                <a:cs typeface="Times New Roman"/>
              </a:rPr>
              <a:t>16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y</a:t>
            </a:r>
            <a:endParaRPr baseline="4629" sz="1800">
              <a:latin typeface="Times New Roman"/>
              <a:cs typeface="Times New Roman"/>
            </a:endParaRPr>
          </a:p>
          <a:p>
            <a:pPr marL="1275080" marR="1526540">
              <a:lnSpc>
                <a:spcPts val="1900"/>
              </a:lnSpc>
              <a:spcBef>
                <a:spcPts val="20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baseline="-15873" sz="1050" i="1">
                <a:latin typeface="Times New Roman"/>
                <a:cs typeface="Times New Roman"/>
              </a:rPr>
              <a:t>y</a:t>
            </a:r>
            <a:r>
              <a:rPr dirty="0" baseline="-15873" sz="1050" i="1">
                <a:latin typeface="Times New Roman"/>
                <a:cs typeface="Times New Roman"/>
              </a:rPr>
              <a:t> </a:t>
            </a:r>
            <a:r>
              <a:rPr dirty="0" baseline="-15873" sz="1050" spc="120" i="1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Symbol"/>
                <a:cs typeface="Symbol"/>
              </a:rPr>
              <a:t>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</a:t>
            </a:r>
            <a:r>
              <a:rPr dirty="0" sz="1550" spc="-17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142">
                <a:latin typeface="Symbol"/>
                <a:cs typeface="Symbol"/>
              </a:rPr>
              <a:t></a:t>
            </a:r>
            <a:r>
              <a:rPr dirty="0" baseline="4629" sz="1800" spc="-44">
                <a:latin typeface="Times New Roman"/>
                <a:cs typeface="Times New Roman"/>
              </a:rPr>
              <a:t>1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sz="1550" spc="-195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Times New Roman"/>
                <a:cs typeface="Times New Roman"/>
              </a:rPr>
              <a:t>2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sz="1550" spc="-15">
                <a:latin typeface="Symbol"/>
                <a:cs typeface="Symbol"/>
              </a:rPr>
              <a:t></a:t>
            </a:r>
            <a:r>
              <a:rPr dirty="0" baseline="4629" sz="1800" spc="97">
                <a:latin typeface="Times New Roman"/>
                <a:cs typeface="Times New Roman"/>
              </a:rPr>
              <a:t>2</a:t>
            </a:r>
            <a:r>
              <a:rPr dirty="0" sz="1550" spc="-5">
                <a:latin typeface="Symbol"/>
                <a:cs typeface="Symbol"/>
              </a:rPr>
              <a:t></a:t>
            </a:r>
            <a:r>
              <a:rPr dirty="0" sz="1550" spc="-15">
                <a:latin typeface="Symbol"/>
                <a:cs typeface="Symbol"/>
              </a:rPr>
              <a:t>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7">
                <a:latin typeface="Times New Roman"/>
                <a:cs typeface="Times New Roman"/>
              </a:rPr>
              <a:t>4</a:t>
            </a:r>
            <a:r>
              <a:rPr dirty="0" baseline="4629" sz="1800" spc="-165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Symbol"/>
                <a:cs typeface="Symbol"/>
              </a:rPr>
              <a:t>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120">
                <a:latin typeface="Times New Roman"/>
                <a:cs typeface="Times New Roman"/>
              </a:rPr>
              <a:t>4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120" i="1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y</a:t>
            </a:r>
            <a:r>
              <a:rPr dirty="0" baseline="4629" sz="1800" spc="-292" i="1">
                <a:latin typeface="Times New Roman"/>
                <a:cs typeface="Times New Roman"/>
              </a:rPr>
              <a:t> 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sz="1550" spc="-120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Symbol"/>
                <a:cs typeface="Symbol"/>
              </a:rPr>
              <a:t>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7">
                <a:latin typeface="Times New Roman"/>
                <a:cs typeface="Times New Roman"/>
              </a:rPr>
              <a:t>14</a:t>
            </a:r>
            <a:r>
              <a:rPr dirty="0" baseline="4629" sz="1800" spc="-165">
                <a:latin typeface="Times New Roman"/>
                <a:cs typeface="Times New Roman"/>
              </a:rPr>
              <a:t> </a:t>
            </a:r>
            <a:r>
              <a:rPr dirty="0" baseline="4629" sz="1800" spc="112">
                <a:latin typeface="Symbol"/>
                <a:cs typeface="Symbol"/>
              </a:rPr>
              <a:t></a:t>
            </a:r>
            <a:r>
              <a:rPr dirty="0" baseline="4629" sz="1800" spc="7">
                <a:latin typeface="Times New Roman"/>
                <a:cs typeface="Times New Roman"/>
              </a:rPr>
              <a:t>1</a:t>
            </a:r>
            <a:r>
              <a:rPr dirty="0" baseline="4629" sz="1800" spc="120">
                <a:latin typeface="Times New Roman"/>
                <a:cs typeface="Times New Roman"/>
              </a:rPr>
              <a:t>6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120" i="1">
                <a:latin typeface="Times New Roman"/>
                <a:cs typeface="Times New Roman"/>
              </a:rPr>
              <a:t> </a:t>
            </a:r>
            <a:r>
              <a:rPr dirty="0" baseline="4629" sz="1800" spc="142">
                <a:latin typeface="Symbol"/>
                <a:cs typeface="Symbol"/>
              </a:rPr>
              <a:t></a:t>
            </a:r>
            <a:r>
              <a:rPr dirty="0" baseline="4629" sz="1800" spc="7">
                <a:latin typeface="Times New Roman"/>
                <a:cs typeface="Times New Roman"/>
              </a:rPr>
              <a:t>10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  </a:t>
            </a:r>
            <a:r>
              <a:rPr dirty="0" sz="1200" spc="65" i="1">
                <a:latin typeface="Times New Roman"/>
                <a:cs typeface="Times New Roman"/>
              </a:rPr>
              <a:t>f</a:t>
            </a:r>
            <a:r>
              <a:rPr dirty="0" baseline="-23809" sz="1050" spc="97" i="1">
                <a:latin typeface="Times New Roman"/>
                <a:cs typeface="Times New Roman"/>
              </a:rPr>
              <a:t>xx</a:t>
            </a:r>
            <a:r>
              <a:rPr dirty="0" baseline="-23809" sz="1050" spc="352" i="1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34</a:t>
            </a:r>
            <a:endParaRPr sz="1200">
              <a:latin typeface="Times New Roman"/>
              <a:cs typeface="Times New Roman"/>
            </a:endParaRPr>
          </a:p>
          <a:p>
            <a:pPr marL="1275080">
              <a:lnSpc>
                <a:spcPct val="100000"/>
              </a:lnSpc>
              <a:spcBef>
                <a:spcPts val="425"/>
              </a:spcBef>
            </a:pPr>
            <a:r>
              <a:rPr dirty="0" sz="1200" spc="120" i="1">
                <a:latin typeface="Times New Roman"/>
                <a:cs typeface="Times New Roman"/>
              </a:rPr>
              <a:t>f</a:t>
            </a:r>
            <a:r>
              <a:rPr dirty="0" baseline="-23809" sz="1050" spc="240" i="1">
                <a:latin typeface="Times New Roman"/>
                <a:cs typeface="Times New Roman"/>
              </a:rPr>
              <a:t>y</a:t>
            </a:r>
            <a:r>
              <a:rPr dirty="0" baseline="-23809" sz="1050" i="1">
                <a:latin typeface="Times New Roman"/>
                <a:cs typeface="Times New Roman"/>
              </a:rPr>
              <a:t>y</a:t>
            </a:r>
            <a:r>
              <a:rPr dirty="0" baseline="-23809" sz="1050" i="1">
                <a:latin typeface="Times New Roman"/>
                <a:cs typeface="Times New Roman"/>
              </a:rPr>
              <a:t> </a:t>
            </a:r>
            <a:r>
              <a:rPr dirty="0" baseline="-23809" sz="1050" spc="120" i="1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  <a:p>
            <a:pPr marL="1275080">
              <a:lnSpc>
                <a:spcPct val="100000"/>
              </a:lnSpc>
              <a:spcBef>
                <a:spcPts val="560"/>
              </a:spcBef>
            </a:pPr>
            <a:r>
              <a:rPr dirty="0" sz="1200" spc="75" i="1">
                <a:latin typeface="Times New Roman"/>
                <a:cs typeface="Times New Roman"/>
              </a:rPr>
              <a:t>f</a:t>
            </a:r>
            <a:r>
              <a:rPr dirty="0" baseline="-23809" sz="1050" spc="112" i="1">
                <a:latin typeface="Times New Roman"/>
                <a:cs typeface="Times New Roman"/>
              </a:rPr>
              <a:t>xy</a:t>
            </a:r>
            <a:r>
              <a:rPr dirty="0" baseline="-23809" sz="1050" spc="337" i="1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16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500">
              <a:latin typeface="Times New Roman"/>
              <a:cs typeface="Times New Roman"/>
            </a:endParaRPr>
          </a:p>
          <a:p>
            <a:pPr marL="1270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compute </a:t>
            </a:r>
            <a:r>
              <a:rPr dirty="0" sz="1100" i="1">
                <a:latin typeface="Calibri"/>
                <a:cs typeface="Calibri"/>
              </a:rPr>
              <a:t>D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quickly.</a:t>
            </a:r>
            <a:endParaRPr sz="1100">
              <a:latin typeface="Calibri"/>
              <a:cs typeface="Calibri"/>
            </a:endParaRPr>
          </a:p>
          <a:p>
            <a:pPr algn="ctr" marR="251460">
              <a:lnSpc>
                <a:spcPct val="100000"/>
              </a:lnSpc>
              <a:spcBef>
                <a:spcPts val="100"/>
              </a:spcBef>
            </a:pPr>
            <a:r>
              <a:rPr dirty="0" baseline="4830" sz="1725" spc="60" i="1">
                <a:latin typeface="Times New Roman"/>
                <a:cs typeface="Times New Roman"/>
              </a:rPr>
              <a:t>D</a:t>
            </a:r>
            <a:r>
              <a:rPr dirty="0" baseline="4830" sz="1725" spc="15" i="1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</a:t>
            </a:r>
            <a:r>
              <a:rPr dirty="0" baseline="4830" sz="1725" spc="-6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34</a:t>
            </a:r>
            <a:r>
              <a:rPr dirty="0" baseline="4830" sz="1725" spc="-262">
                <a:latin typeface="Times New Roman"/>
                <a:cs typeface="Times New Roman"/>
              </a:rPr>
              <a:t> </a:t>
            </a:r>
            <a:r>
              <a:rPr dirty="0" sz="1550" spc="-150">
                <a:latin typeface="Symbol"/>
                <a:cs typeface="Symbol"/>
              </a:rPr>
              <a:t></a:t>
            </a:r>
            <a:r>
              <a:rPr dirty="0" baseline="4830" sz="1725" spc="37">
                <a:latin typeface="Times New Roman"/>
                <a:cs typeface="Times New Roman"/>
              </a:rPr>
              <a:t>1</a:t>
            </a:r>
            <a:r>
              <a:rPr dirty="0" baseline="4830" sz="1725" spc="127">
                <a:latin typeface="Times New Roman"/>
                <a:cs typeface="Times New Roman"/>
              </a:rPr>
              <a:t>0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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sz="1550" spc="-20">
                <a:latin typeface="Symbol"/>
                <a:cs typeface="Symbol"/>
              </a:rPr>
              <a:t>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37">
                <a:latin typeface="Times New Roman"/>
                <a:cs typeface="Times New Roman"/>
              </a:rPr>
              <a:t>1</a:t>
            </a:r>
            <a:r>
              <a:rPr dirty="0" baseline="4830" sz="1725" spc="127">
                <a:latin typeface="Times New Roman"/>
                <a:cs typeface="Times New Roman"/>
              </a:rPr>
              <a:t>6</a:t>
            </a:r>
            <a:r>
              <a:rPr dirty="0" sz="1550" spc="-90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112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</a:t>
            </a:r>
            <a:r>
              <a:rPr dirty="0" baseline="4830" sz="1725" spc="-9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84</a:t>
            </a:r>
            <a:r>
              <a:rPr dirty="0" baseline="4830" sz="1725" spc="-37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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0</a:t>
            </a:r>
            <a:endParaRPr baseline="4830" sz="1725">
              <a:latin typeface="Times New Roman"/>
              <a:cs typeface="Times New Roman"/>
            </a:endParaRPr>
          </a:p>
          <a:p>
            <a:pPr marL="126364" marR="286385">
              <a:lnSpc>
                <a:spcPct val="122800"/>
              </a:lnSpc>
              <a:spcBef>
                <a:spcPts val="140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in this </a:t>
            </a:r>
            <a:r>
              <a:rPr dirty="0" sz="1100">
                <a:latin typeface="Calibri"/>
                <a:cs typeface="Calibri"/>
              </a:rPr>
              <a:t>case </a:t>
            </a:r>
            <a:r>
              <a:rPr dirty="0" sz="1100" i="1">
                <a:latin typeface="Calibri"/>
                <a:cs typeface="Calibri"/>
              </a:rPr>
              <a:t>D </a:t>
            </a:r>
            <a:r>
              <a:rPr dirty="0" sz="1100" spc="-5">
                <a:latin typeface="Calibri"/>
                <a:cs typeface="Calibri"/>
              </a:rPr>
              <a:t>will always be positive and also notice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4115" sz="2025" spc="7" i="1">
                <a:latin typeface="Times New Roman"/>
                <a:cs typeface="Times New Roman"/>
              </a:rPr>
              <a:t>f</a:t>
            </a:r>
            <a:r>
              <a:rPr dirty="0" baseline="-17361" sz="1200" spc="7" i="1">
                <a:latin typeface="Times New Roman"/>
                <a:cs typeface="Times New Roman"/>
              </a:rPr>
              <a:t>xx</a:t>
            </a:r>
            <a:r>
              <a:rPr dirty="0" baseline="-17361" sz="1200" spc="15" i="1">
                <a:latin typeface="Times New Roman"/>
                <a:cs typeface="Times New Roman"/>
              </a:rPr>
              <a:t> </a:t>
            </a:r>
            <a:r>
              <a:rPr dirty="0" baseline="4115" sz="2025" spc="-165">
                <a:latin typeface="Symbol"/>
                <a:cs typeface="Symbol"/>
              </a:rPr>
              <a:t></a:t>
            </a:r>
            <a:r>
              <a:rPr dirty="0" baseline="4115" sz="2025" spc="-165">
                <a:latin typeface="Times New Roman"/>
                <a:cs typeface="Times New Roman"/>
              </a:rPr>
              <a:t> </a:t>
            </a:r>
            <a:r>
              <a:rPr dirty="0" baseline="4115" sz="2025" spc="-150">
                <a:latin typeface="Times New Roman"/>
                <a:cs typeface="Times New Roman"/>
              </a:rPr>
              <a:t>34 </a:t>
            </a:r>
            <a:r>
              <a:rPr dirty="0" baseline="4115" sz="2025" spc="-165">
                <a:latin typeface="Symbol"/>
                <a:cs typeface="Symbol"/>
              </a:rPr>
              <a:t></a:t>
            </a:r>
            <a:r>
              <a:rPr dirty="0" baseline="4115" sz="2025" spc="-165">
                <a:latin typeface="Times New Roman"/>
                <a:cs typeface="Times New Roman"/>
              </a:rPr>
              <a:t> </a:t>
            </a:r>
            <a:r>
              <a:rPr dirty="0" baseline="4115" sz="2025" spc="-150">
                <a:latin typeface="Times New Roman"/>
                <a:cs typeface="Times New Roman"/>
              </a:rPr>
              <a:t>0</a:t>
            </a:r>
            <a:r>
              <a:rPr dirty="0" baseline="4115" sz="2025" spc="-142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 always positive </a:t>
            </a:r>
            <a:r>
              <a:rPr dirty="0" sz="1100" spc="-10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>
                <a:latin typeface="Calibri"/>
                <a:cs typeface="Calibri"/>
              </a:rPr>
              <a:t> points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guaranteed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marL="126364">
              <a:lnSpc>
                <a:spcPts val="1310"/>
              </a:lnSpc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point(s).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system.</a:t>
            </a:r>
            <a:endParaRPr sz="1100">
              <a:latin typeface="Calibri"/>
              <a:cs typeface="Calibri"/>
            </a:endParaRPr>
          </a:p>
          <a:p>
            <a:pPr marL="2366645">
              <a:lnSpc>
                <a:spcPts val="1490"/>
              </a:lnSpc>
            </a:pPr>
            <a:r>
              <a:rPr dirty="0" sz="1250" spc="-40">
                <a:latin typeface="Times New Roman"/>
                <a:cs typeface="Times New Roman"/>
              </a:rPr>
              <a:t>36</a:t>
            </a:r>
            <a:r>
              <a:rPr dirty="0" sz="1250" spc="-130">
                <a:latin typeface="Times New Roman"/>
                <a:cs typeface="Times New Roman"/>
              </a:rPr>
              <a:t> </a:t>
            </a:r>
            <a:r>
              <a:rPr dirty="0" sz="1250" spc="-45">
                <a:latin typeface="Symbol"/>
                <a:cs typeface="Symbol"/>
              </a:rPr>
              <a:t></a:t>
            </a:r>
            <a:r>
              <a:rPr dirty="0" sz="1250" spc="-135">
                <a:latin typeface="Times New Roman"/>
                <a:cs typeface="Times New Roman"/>
              </a:rPr>
              <a:t> </a:t>
            </a:r>
            <a:r>
              <a:rPr dirty="0" sz="1250" spc="-40">
                <a:latin typeface="Times New Roman"/>
                <a:cs typeface="Times New Roman"/>
              </a:rPr>
              <a:t>3</a:t>
            </a:r>
            <a:r>
              <a:rPr dirty="0" sz="1250" spc="30">
                <a:latin typeface="Times New Roman"/>
                <a:cs typeface="Times New Roman"/>
              </a:rPr>
              <a:t>4</a:t>
            </a:r>
            <a:r>
              <a:rPr dirty="0" sz="1250" spc="-35" i="1">
                <a:latin typeface="Times New Roman"/>
                <a:cs typeface="Times New Roman"/>
              </a:rPr>
              <a:t>x</a:t>
            </a:r>
            <a:r>
              <a:rPr dirty="0" sz="1250" spc="-100" i="1">
                <a:latin typeface="Times New Roman"/>
                <a:cs typeface="Times New Roman"/>
              </a:rPr>
              <a:t> </a:t>
            </a:r>
            <a:r>
              <a:rPr dirty="0" sz="1250" spc="25">
                <a:latin typeface="Symbol"/>
                <a:cs typeface="Symbol"/>
              </a:rPr>
              <a:t></a:t>
            </a:r>
            <a:r>
              <a:rPr dirty="0" sz="1250" spc="-40">
                <a:latin typeface="Times New Roman"/>
                <a:cs typeface="Times New Roman"/>
              </a:rPr>
              <a:t>16</a:t>
            </a:r>
            <a:r>
              <a:rPr dirty="0" sz="1250" spc="-185">
                <a:latin typeface="Times New Roman"/>
                <a:cs typeface="Times New Roman"/>
              </a:rPr>
              <a:t> </a:t>
            </a:r>
            <a:r>
              <a:rPr dirty="0" sz="1250" spc="-35" i="1">
                <a:latin typeface="Times New Roman"/>
                <a:cs typeface="Times New Roman"/>
              </a:rPr>
              <a:t>y</a:t>
            </a:r>
            <a:r>
              <a:rPr dirty="0" sz="1250" spc="-10" i="1">
                <a:latin typeface="Times New Roman"/>
                <a:cs typeface="Times New Roman"/>
              </a:rPr>
              <a:t> </a:t>
            </a:r>
            <a:r>
              <a:rPr dirty="0" sz="1250" spc="-45">
                <a:latin typeface="Symbol"/>
                <a:cs typeface="Symbol"/>
              </a:rPr>
              <a:t></a:t>
            </a:r>
            <a:r>
              <a:rPr dirty="0" sz="1250" spc="-60">
                <a:latin typeface="Times New Roman"/>
                <a:cs typeface="Times New Roman"/>
              </a:rPr>
              <a:t> </a:t>
            </a:r>
            <a:r>
              <a:rPr dirty="0" sz="1250" spc="-40">
                <a:latin typeface="Times New Roman"/>
                <a:cs typeface="Times New Roman"/>
              </a:rPr>
              <a:t>0</a:t>
            </a:r>
            <a:endParaRPr sz="1250">
              <a:latin typeface="Times New Roman"/>
              <a:cs typeface="Times New Roman"/>
            </a:endParaRPr>
          </a:p>
          <a:p>
            <a:pPr marL="2296795">
              <a:lnSpc>
                <a:spcPct val="100000"/>
              </a:lnSpc>
              <a:spcBef>
                <a:spcPts val="409"/>
              </a:spcBef>
            </a:pPr>
            <a:r>
              <a:rPr dirty="0" sz="1250" spc="-50">
                <a:latin typeface="Symbol"/>
                <a:cs typeface="Symbol"/>
              </a:rPr>
              <a:t></a:t>
            </a:r>
            <a:r>
              <a:rPr dirty="0" sz="1250" spc="-40">
                <a:latin typeface="Times New Roman"/>
                <a:cs typeface="Times New Roman"/>
              </a:rPr>
              <a:t>14</a:t>
            </a:r>
            <a:r>
              <a:rPr dirty="0" sz="1250" spc="-130">
                <a:latin typeface="Times New Roman"/>
                <a:cs typeface="Times New Roman"/>
              </a:rPr>
              <a:t> </a:t>
            </a:r>
            <a:r>
              <a:rPr dirty="0" sz="1250" spc="25">
                <a:latin typeface="Symbol"/>
                <a:cs typeface="Symbol"/>
              </a:rPr>
              <a:t></a:t>
            </a:r>
            <a:r>
              <a:rPr dirty="0" sz="1250" spc="-40">
                <a:latin typeface="Times New Roman"/>
                <a:cs typeface="Times New Roman"/>
              </a:rPr>
              <a:t>1</a:t>
            </a:r>
            <a:r>
              <a:rPr dirty="0" sz="1250" spc="30">
                <a:latin typeface="Times New Roman"/>
                <a:cs typeface="Times New Roman"/>
              </a:rPr>
              <a:t>6</a:t>
            </a:r>
            <a:r>
              <a:rPr dirty="0" sz="1250" spc="-35" i="1">
                <a:latin typeface="Times New Roman"/>
                <a:cs typeface="Times New Roman"/>
              </a:rPr>
              <a:t>x</a:t>
            </a:r>
            <a:r>
              <a:rPr dirty="0" sz="1250" spc="-100" i="1">
                <a:latin typeface="Times New Roman"/>
                <a:cs typeface="Times New Roman"/>
              </a:rPr>
              <a:t> </a:t>
            </a:r>
            <a:r>
              <a:rPr dirty="0" sz="1250" spc="40">
                <a:latin typeface="Symbol"/>
                <a:cs typeface="Symbol"/>
              </a:rPr>
              <a:t></a:t>
            </a:r>
            <a:r>
              <a:rPr dirty="0" sz="1250" spc="-40">
                <a:latin typeface="Times New Roman"/>
                <a:cs typeface="Times New Roman"/>
              </a:rPr>
              <a:t>10</a:t>
            </a:r>
            <a:r>
              <a:rPr dirty="0" sz="1250" spc="-185">
                <a:latin typeface="Times New Roman"/>
                <a:cs typeface="Times New Roman"/>
              </a:rPr>
              <a:t> </a:t>
            </a:r>
            <a:r>
              <a:rPr dirty="0" sz="1250" spc="-35" i="1">
                <a:latin typeface="Times New Roman"/>
                <a:cs typeface="Times New Roman"/>
              </a:rPr>
              <a:t>y</a:t>
            </a:r>
            <a:r>
              <a:rPr dirty="0" sz="1250" spc="-10" i="1">
                <a:latin typeface="Times New Roman"/>
                <a:cs typeface="Times New Roman"/>
              </a:rPr>
              <a:t> </a:t>
            </a:r>
            <a:r>
              <a:rPr dirty="0" sz="1250" spc="-45">
                <a:latin typeface="Symbol"/>
                <a:cs typeface="Symbol"/>
              </a:rPr>
              <a:t></a:t>
            </a:r>
            <a:r>
              <a:rPr dirty="0" sz="1250" spc="-60">
                <a:latin typeface="Times New Roman"/>
                <a:cs typeface="Times New Roman"/>
              </a:rPr>
              <a:t> </a:t>
            </a:r>
            <a:r>
              <a:rPr dirty="0" sz="1250" spc="-40">
                <a:latin typeface="Times New Roman"/>
                <a:cs typeface="Times New Roman"/>
              </a:rPr>
              <a:t>0</a:t>
            </a:r>
            <a:endParaRPr sz="12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/>
          <p:nvPr/>
        </p:nvSpPr>
        <p:spPr>
          <a:xfrm>
            <a:off x="914400" y="914399"/>
            <a:ext cx="5943600" cy="8145780"/>
          </a:xfrm>
          <a:custGeom>
            <a:avLst/>
            <a:gdLst/>
            <a:ahLst/>
            <a:cxnLst/>
            <a:rect l="l" t="t" r="r" b="b"/>
            <a:pathLst>
              <a:path w="5943600" h="814578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8139684"/>
                </a:lnTo>
                <a:lnTo>
                  <a:pt x="6096" y="8139684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8139684"/>
                </a:lnTo>
                <a:lnTo>
                  <a:pt x="0" y="8145780"/>
                </a:lnTo>
                <a:lnTo>
                  <a:pt x="6096" y="8145780"/>
                </a:lnTo>
                <a:lnTo>
                  <a:pt x="5937504" y="8145780"/>
                </a:lnTo>
                <a:lnTo>
                  <a:pt x="5943600" y="8145780"/>
                </a:lnTo>
                <a:lnTo>
                  <a:pt x="5943600" y="8139684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2021-10-13T13:19:18Z</dcterms:created>
  <dcterms:modified xsi:type="dcterms:W3CDTF">2021-10-13T13:19:18Z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2021-01-27T00:00:00Z</vt:filetime>
  </property>
  <property fmtid="{D5CDD505-2E9C-101B-9397-08002B2CF9AE}" pid="3" name="LastSaved">
    <vt:filetime>2021-10-13T00:00:00Z</vt:filetime>
  </property>
</Properties>
</file>